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4572000" cy="64008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Black" pitchFamily="2" charset="77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0"/>
  </p:normalViewPr>
  <p:slideViewPr>
    <p:cSldViewPr snapToGrid="0">
      <p:cViewPr varScale="1">
        <p:scale>
          <a:sx n="119" d="100"/>
          <a:sy n="119" d="100"/>
        </p:scale>
        <p:origin x="3144" y="19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1.png"/><Relationship Id="rId4" Type="http://schemas.openxmlformats.org/officeDocument/2006/relationships/image" Target="../media/image17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54.jpg"/><Relationship Id="rId4" Type="http://schemas.openxmlformats.org/officeDocument/2006/relationships/image" Target="../media/image52.jpg"/><Relationship Id="rId9" Type="http://schemas.openxmlformats.org/officeDocument/2006/relationships/image" Target="../media/image5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18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17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 txBox="1"/>
          <p:nvPr/>
        </p:nvSpPr>
        <p:spPr>
          <a:xfrm>
            <a:off x="348500" y="5022850"/>
            <a:ext cx="37767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67640" marR="5080" lvl="0" indent="-1555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instruments, add sounds,  </a:t>
            </a:r>
            <a:b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press keys to play music.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348488" y="1873549"/>
            <a:ext cx="1854200" cy="138801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348490" y="1869777"/>
            <a:ext cx="1854200" cy="1397000"/>
          </a:xfrm>
          <a:custGeom>
            <a:avLst/>
            <a:gdLst/>
            <a:ahLst/>
            <a:cxnLst/>
            <a:rect l="l" t="t" r="r" b="b"/>
            <a:pathLst>
              <a:path w="1854200" h="1397000" extrusionOk="0">
                <a:moveTo>
                  <a:pt x="170230" y="0"/>
                </a:moveTo>
                <a:lnTo>
                  <a:pt x="71816" y="2665"/>
                </a:lnTo>
                <a:lnTo>
                  <a:pt x="21278" y="21326"/>
                </a:lnTo>
                <a:lnTo>
                  <a:pt x="2659" y="71976"/>
                </a:lnTo>
                <a:lnTo>
                  <a:pt x="0" y="170611"/>
                </a:lnTo>
                <a:lnTo>
                  <a:pt x="0" y="1226388"/>
                </a:lnTo>
                <a:lnTo>
                  <a:pt x="2659" y="1325023"/>
                </a:lnTo>
                <a:lnTo>
                  <a:pt x="21278" y="1375673"/>
                </a:lnTo>
                <a:lnTo>
                  <a:pt x="71816" y="1394334"/>
                </a:lnTo>
                <a:lnTo>
                  <a:pt x="170230" y="1397000"/>
                </a:lnTo>
                <a:lnTo>
                  <a:pt x="1683969" y="1397000"/>
                </a:lnTo>
                <a:lnTo>
                  <a:pt x="1782383" y="1394334"/>
                </a:lnTo>
                <a:lnTo>
                  <a:pt x="1832921" y="1375673"/>
                </a:lnTo>
                <a:lnTo>
                  <a:pt x="1851540" y="1325023"/>
                </a:lnTo>
                <a:lnTo>
                  <a:pt x="1854200" y="1226388"/>
                </a:lnTo>
                <a:lnTo>
                  <a:pt x="1854200" y="170611"/>
                </a:lnTo>
                <a:lnTo>
                  <a:pt x="1851540" y="71976"/>
                </a:lnTo>
                <a:lnTo>
                  <a:pt x="1832921" y="21326"/>
                </a:lnTo>
                <a:lnTo>
                  <a:pt x="1782383" y="2665"/>
                </a:lnTo>
                <a:lnTo>
                  <a:pt x="1683969" y="0"/>
                </a:lnTo>
                <a:lnTo>
                  <a:pt x="170230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348488" y="3407422"/>
            <a:ext cx="1854200" cy="139597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/>
          <p:nvPr/>
        </p:nvSpPr>
        <p:spPr>
          <a:xfrm>
            <a:off x="348489" y="3406394"/>
            <a:ext cx="1854200" cy="1397000"/>
          </a:xfrm>
          <a:custGeom>
            <a:avLst/>
            <a:gdLst/>
            <a:ahLst/>
            <a:cxnLst/>
            <a:rect l="l" t="t" r="r" b="b"/>
            <a:pathLst>
              <a:path w="1854200" h="1397000" extrusionOk="0">
                <a:moveTo>
                  <a:pt x="170230" y="0"/>
                </a:moveTo>
                <a:lnTo>
                  <a:pt x="71816" y="2665"/>
                </a:lnTo>
                <a:lnTo>
                  <a:pt x="21278" y="21326"/>
                </a:lnTo>
                <a:lnTo>
                  <a:pt x="2659" y="71976"/>
                </a:lnTo>
                <a:lnTo>
                  <a:pt x="0" y="170611"/>
                </a:lnTo>
                <a:lnTo>
                  <a:pt x="0" y="1226388"/>
                </a:lnTo>
                <a:lnTo>
                  <a:pt x="2659" y="1325023"/>
                </a:lnTo>
                <a:lnTo>
                  <a:pt x="21278" y="1375673"/>
                </a:lnTo>
                <a:lnTo>
                  <a:pt x="71816" y="1394334"/>
                </a:lnTo>
                <a:lnTo>
                  <a:pt x="170230" y="1396999"/>
                </a:lnTo>
                <a:lnTo>
                  <a:pt x="1683969" y="1396999"/>
                </a:lnTo>
                <a:lnTo>
                  <a:pt x="1782383" y="1394334"/>
                </a:lnTo>
                <a:lnTo>
                  <a:pt x="1832921" y="1375673"/>
                </a:lnTo>
                <a:lnTo>
                  <a:pt x="1851540" y="1325023"/>
                </a:lnTo>
                <a:lnTo>
                  <a:pt x="1854200" y="1226388"/>
                </a:lnTo>
                <a:lnTo>
                  <a:pt x="1854200" y="170611"/>
                </a:lnTo>
                <a:lnTo>
                  <a:pt x="1851540" y="71976"/>
                </a:lnTo>
                <a:lnTo>
                  <a:pt x="1832921" y="21326"/>
                </a:lnTo>
                <a:lnTo>
                  <a:pt x="1782383" y="2665"/>
                </a:lnTo>
                <a:lnTo>
                  <a:pt x="1683969" y="0"/>
                </a:lnTo>
                <a:lnTo>
                  <a:pt x="170230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2369311" y="3406394"/>
            <a:ext cx="1854200" cy="1397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2369313" y="3406395"/>
            <a:ext cx="1854200" cy="1397000"/>
          </a:xfrm>
          <a:custGeom>
            <a:avLst/>
            <a:gdLst/>
            <a:ahLst/>
            <a:cxnLst/>
            <a:rect l="l" t="t" r="r" b="b"/>
            <a:pathLst>
              <a:path w="1854200" h="1397000" extrusionOk="0">
                <a:moveTo>
                  <a:pt x="170230" y="0"/>
                </a:moveTo>
                <a:lnTo>
                  <a:pt x="71816" y="2665"/>
                </a:lnTo>
                <a:lnTo>
                  <a:pt x="21278" y="21326"/>
                </a:lnTo>
                <a:lnTo>
                  <a:pt x="2659" y="71976"/>
                </a:lnTo>
                <a:lnTo>
                  <a:pt x="0" y="170611"/>
                </a:lnTo>
                <a:lnTo>
                  <a:pt x="0" y="1226388"/>
                </a:lnTo>
                <a:lnTo>
                  <a:pt x="2659" y="1325023"/>
                </a:lnTo>
                <a:lnTo>
                  <a:pt x="21278" y="1375673"/>
                </a:lnTo>
                <a:lnTo>
                  <a:pt x="71816" y="1394334"/>
                </a:lnTo>
                <a:lnTo>
                  <a:pt x="170230" y="1397000"/>
                </a:lnTo>
                <a:lnTo>
                  <a:pt x="1683969" y="1397000"/>
                </a:lnTo>
                <a:lnTo>
                  <a:pt x="1782383" y="1394334"/>
                </a:lnTo>
                <a:lnTo>
                  <a:pt x="1832921" y="1375673"/>
                </a:lnTo>
                <a:lnTo>
                  <a:pt x="1851540" y="1325023"/>
                </a:lnTo>
                <a:lnTo>
                  <a:pt x="1854200" y="1226388"/>
                </a:lnTo>
                <a:lnTo>
                  <a:pt x="1854200" y="170611"/>
                </a:lnTo>
                <a:lnTo>
                  <a:pt x="1851540" y="71976"/>
                </a:lnTo>
                <a:lnTo>
                  <a:pt x="1832921" y="21326"/>
                </a:lnTo>
                <a:lnTo>
                  <a:pt x="1782383" y="2665"/>
                </a:lnTo>
                <a:lnTo>
                  <a:pt x="1683969" y="0"/>
                </a:lnTo>
                <a:lnTo>
                  <a:pt x="170230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2369311" y="1870043"/>
            <a:ext cx="1854200" cy="139672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7"/>
          <p:cNvSpPr/>
          <p:nvPr/>
        </p:nvSpPr>
        <p:spPr>
          <a:xfrm>
            <a:off x="2369313" y="1869777"/>
            <a:ext cx="1854200" cy="1397000"/>
          </a:xfrm>
          <a:custGeom>
            <a:avLst/>
            <a:gdLst/>
            <a:ahLst/>
            <a:cxnLst/>
            <a:rect l="l" t="t" r="r" b="b"/>
            <a:pathLst>
              <a:path w="1854200" h="1397000" extrusionOk="0">
                <a:moveTo>
                  <a:pt x="170230" y="0"/>
                </a:moveTo>
                <a:lnTo>
                  <a:pt x="71816" y="2665"/>
                </a:lnTo>
                <a:lnTo>
                  <a:pt x="21278" y="21326"/>
                </a:lnTo>
                <a:lnTo>
                  <a:pt x="2659" y="71976"/>
                </a:lnTo>
                <a:lnTo>
                  <a:pt x="0" y="170611"/>
                </a:lnTo>
                <a:lnTo>
                  <a:pt x="0" y="1226388"/>
                </a:lnTo>
                <a:lnTo>
                  <a:pt x="2659" y="1325023"/>
                </a:lnTo>
                <a:lnTo>
                  <a:pt x="21278" y="1375673"/>
                </a:lnTo>
                <a:lnTo>
                  <a:pt x="71816" y="1394334"/>
                </a:lnTo>
                <a:lnTo>
                  <a:pt x="170230" y="1397000"/>
                </a:lnTo>
                <a:lnTo>
                  <a:pt x="1683969" y="1397000"/>
                </a:lnTo>
                <a:lnTo>
                  <a:pt x="1782383" y="1394334"/>
                </a:lnTo>
                <a:lnTo>
                  <a:pt x="1832921" y="1375673"/>
                </a:lnTo>
                <a:lnTo>
                  <a:pt x="1851540" y="1325023"/>
                </a:lnTo>
                <a:lnTo>
                  <a:pt x="1854200" y="1226388"/>
                </a:lnTo>
                <a:lnTo>
                  <a:pt x="1854200" y="170611"/>
                </a:lnTo>
                <a:lnTo>
                  <a:pt x="1851540" y="71976"/>
                </a:lnTo>
                <a:lnTo>
                  <a:pt x="1832921" y="21326"/>
                </a:lnTo>
                <a:lnTo>
                  <a:pt x="1782383" y="2665"/>
                </a:lnTo>
                <a:lnTo>
                  <a:pt x="1683969" y="0"/>
                </a:lnTo>
                <a:lnTo>
                  <a:pt x="170230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7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7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3306543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31470" y="788715"/>
            <a:ext cx="3913095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L="596900" marR="5080" lvl="0" indent="-584835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Music  Cards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" name="Google Shape;463;p1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" name="Google Shape;464;p1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1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1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1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6"/>
          <p:cNvSpPr/>
          <p:nvPr/>
        </p:nvSpPr>
        <p:spPr>
          <a:xfrm>
            <a:off x="0" y="927100"/>
            <a:ext cx="4572000" cy="1838960"/>
          </a:xfrm>
          <a:custGeom>
            <a:avLst/>
            <a:gdLst/>
            <a:ahLst/>
            <a:cxnLst/>
            <a:rect l="l" t="t" r="r" b="b"/>
            <a:pathLst>
              <a:path w="4572000" h="1838960" extrusionOk="0">
                <a:moveTo>
                  <a:pt x="0" y="1838452"/>
                </a:moveTo>
                <a:lnTo>
                  <a:pt x="4572000" y="1838452"/>
                </a:lnTo>
                <a:lnTo>
                  <a:pt x="4572000" y="0"/>
                </a:lnTo>
                <a:lnTo>
                  <a:pt x="0" y="0"/>
                </a:lnTo>
                <a:lnTo>
                  <a:pt x="0" y="18384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6"/>
          <p:cNvSpPr/>
          <p:nvPr/>
        </p:nvSpPr>
        <p:spPr>
          <a:xfrm>
            <a:off x="0" y="2765551"/>
            <a:ext cx="4572000" cy="2708275"/>
          </a:xfrm>
          <a:custGeom>
            <a:avLst/>
            <a:gdLst/>
            <a:ahLst/>
            <a:cxnLst/>
            <a:rect l="l" t="t" r="r" b="b"/>
            <a:pathLst>
              <a:path w="4572000" h="2708275" extrusionOk="0">
                <a:moveTo>
                  <a:pt x="0" y="2708148"/>
                </a:moveTo>
                <a:lnTo>
                  <a:pt x="4572000" y="2708148"/>
                </a:lnTo>
                <a:lnTo>
                  <a:pt x="4572000" y="0"/>
                </a:lnTo>
                <a:lnTo>
                  <a:pt x="0" y="0"/>
                </a:lnTo>
                <a:lnTo>
                  <a:pt x="0" y="27081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6"/>
          <p:cNvSpPr/>
          <p:nvPr/>
        </p:nvSpPr>
        <p:spPr>
          <a:xfrm>
            <a:off x="0" y="275285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6"/>
          <p:cNvSpPr/>
          <p:nvPr/>
        </p:nvSpPr>
        <p:spPr>
          <a:xfrm>
            <a:off x="1423786" y="3269453"/>
            <a:ext cx="1724416" cy="19934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6"/>
          <p:cNvSpPr txBox="1"/>
          <p:nvPr/>
        </p:nvSpPr>
        <p:spPr>
          <a:xfrm>
            <a:off x="3365691" y="3463190"/>
            <a:ext cx="8928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3099549" y="3565634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2508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6"/>
          <p:cNvSpPr txBox="1"/>
          <p:nvPr/>
        </p:nvSpPr>
        <p:spPr>
          <a:xfrm>
            <a:off x="3030971" y="4362843"/>
            <a:ext cx="13150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0" y="547370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6"/>
          <p:cNvSpPr/>
          <p:nvPr/>
        </p:nvSpPr>
        <p:spPr>
          <a:xfrm>
            <a:off x="0" y="5461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6"/>
          <p:cNvSpPr/>
          <p:nvPr/>
        </p:nvSpPr>
        <p:spPr>
          <a:xfrm>
            <a:off x="2590939" y="4453331"/>
            <a:ext cx="302895" cy="588645"/>
          </a:xfrm>
          <a:custGeom>
            <a:avLst/>
            <a:gdLst/>
            <a:ahLst/>
            <a:cxnLst/>
            <a:rect l="l" t="t" r="r" b="b"/>
            <a:pathLst>
              <a:path w="302894" h="588645" extrusionOk="0">
                <a:moveTo>
                  <a:pt x="0" y="588568"/>
                </a:moveTo>
                <a:lnTo>
                  <a:pt x="302679" y="588568"/>
                </a:lnTo>
                <a:lnTo>
                  <a:pt x="302679" y="0"/>
                </a:lnTo>
                <a:lnTo>
                  <a:pt x="63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6"/>
          <p:cNvSpPr/>
          <p:nvPr/>
        </p:nvSpPr>
        <p:spPr>
          <a:xfrm>
            <a:off x="2893623" y="4453328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6"/>
          <p:cNvSpPr txBox="1"/>
          <p:nvPr/>
        </p:nvSpPr>
        <p:spPr>
          <a:xfrm>
            <a:off x="1674757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0" name="Google Shape;490;p16"/>
          <p:cNvSpPr txBox="1"/>
          <p:nvPr/>
        </p:nvSpPr>
        <p:spPr>
          <a:xfrm>
            <a:off x="1434184" y="28727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2415222" y="1412239"/>
            <a:ext cx="0" cy="1191260"/>
          </a:xfrm>
          <a:custGeom>
            <a:avLst/>
            <a:gdLst/>
            <a:ahLst/>
            <a:cxnLst/>
            <a:rect l="l" t="t" r="r" b="b"/>
            <a:pathLst>
              <a:path w="120000" h="1191260" extrusionOk="0">
                <a:moveTo>
                  <a:pt x="0" y="0"/>
                </a:moveTo>
                <a:lnTo>
                  <a:pt x="0" y="11912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6"/>
          <p:cNvSpPr txBox="1">
            <a:spLocks noGrp="1"/>
          </p:cNvSpPr>
          <p:nvPr>
            <p:ph type="title"/>
          </p:nvPr>
        </p:nvSpPr>
        <p:spPr>
          <a:xfrm>
            <a:off x="215900" y="256942"/>
            <a:ext cx="2505075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Make a Melody</a:t>
            </a:r>
            <a:endParaRPr sz="2400"/>
          </a:p>
          <a:p>
            <a:pPr marL="12700" lvl="0" indent="0" algn="l" rtl="0">
              <a:lnSpc>
                <a:spcPct val="11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215901" y="2063553"/>
            <a:ext cx="11118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126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 instrument, like  Saxophone.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16"/>
          <p:cNvSpPr/>
          <p:nvPr/>
        </p:nvSpPr>
        <p:spPr>
          <a:xfrm>
            <a:off x="1522430" y="1558081"/>
            <a:ext cx="539079" cy="504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16"/>
          <p:cNvSpPr/>
          <p:nvPr/>
        </p:nvSpPr>
        <p:spPr>
          <a:xfrm>
            <a:off x="555421" y="155797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16"/>
          <p:cNvSpPr/>
          <p:nvPr/>
        </p:nvSpPr>
        <p:spPr>
          <a:xfrm>
            <a:off x="555421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16"/>
          <p:cNvSpPr txBox="1"/>
          <p:nvPr/>
        </p:nvSpPr>
        <p:spPr>
          <a:xfrm>
            <a:off x="1517266" y="2070100"/>
            <a:ext cx="5314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1864424" y="5595006"/>
            <a:ext cx="2468718" cy="67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1" name="Google Shape;501;p16"/>
          <p:cNvSpPr/>
          <p:nvPr/>
        </p:nvSpPr>
        <p:spPr>
          <a:xfrm>
            <a:off x="1536338" y="5943088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" name="Google Shape;502;p16"/>
          <p:cNvSpPr txBox="1"/>
          <p:nvPr/>
        </p:nvSpPr>
        <p:spPr>
          <a:xfrm>
            <a:off x="2574312" y="2063553"/>
            <a:ext cx="188966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2722879" y="1638782"/>
            <a:ext cx="1574799" cy="304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16"/>
          <p:cNvSpPr/>
          <p:nvPr/>
        </p:nvSpPr>
        <p:spPr>
          <a:xfrm>
            <a:off x="2716529" y="1632435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16"/>
          <p:cNvSpPr/>
          <p:nvPr/>
        </p:nvSpPr>
        <p:spPr>
          <a:xfrm>
            <a:off x="3678248" y="1787748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16"/>
          <p:cNvSpPr/>
          <p:nvPr/>
        </p:nvSpPr>
        <p:spPr>
          <a:xfrm>
            <a:off x="2603639" y="3864759"/>
            <a:ext cx="290195" cy="588645"/>
          </a:xfrm>
          <a:custGeom>
            <a:avLst/>
            <a:gdLst/>
            <a:ahLst/>
            <a:cxnLst/>
            <a:rect l="l" t="t" r="r" b="b"/>
            <a:pathLst>
              <a:path w="290194" h="588645" extrusionOk="0">
                <a:moveTo>
                  <a:pt x="0" y="588568"/>
                </a:moveTo>
                <a:lnTo>
                  <a:pt x="289979" y="588568"/>
                </a:lnTo>
                <a:lnTo>
                  <a:pt x="289979" y="0"/>
                </a:lnTo>
                <a:lnTo>
                  <a:pt x="508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17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17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17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7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7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17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17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7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7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7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17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17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7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17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17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17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698500" y="1166358"/>
            <a:ext cx="3208784" cy="41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3334" marR="5080" lvl="0" indent="-126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more than one sound  at a time to make a chord.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4" name="Google Shape;534;p17"/>
          <p:cNvSpPr txBox="1">
            <a:spLocks noGrp="1"/>
          </p:cNvSpPr>
          <p:nvPr>
            <p:ph type="title"/>
          </p:nvPr>
        </p:nvSpPr>
        <p:spPr>
          <a:xfrm>
            <a:off x="641343" y="433114"/>
            <a:ext cx="3315963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 a Chord</a:t>
            </a:r>
            <a:endParaRPr dirty="0"/>
          </a:p>
        </p:txBody>
      </p:sp>
      <p:sp>
        <p:nvSpPr>
          <p:cNvPr id="535" name="Google Shape;535;p17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17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17"/>
          <p:cNvSpPr/>
          <p:nvPr/>
        </p:nvSpPr>
        <p:spPr>
          <a:xfrm>
            <a:off x="1151940" y="2696250"/>
            <a:ext cx="2552696" cy="19130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17"/>
          <p:cNvSpPr/>
          <p:nvPr/>
        </p:nvSpPr>
        <p:spPr>
          <a:xfrm>
            <a:off x="1151940" y="2696248"/>
            <a:ext cx="2552700" cy="1913255"/>
          </a:xfrm>
          <a:custGeom>
            <a:avLst/>
            <a:gdLst/>
            <a:ahLst/>
            <a:cxnLst/>
            <a:rect l="l" t="t" r="r" b="b"/>
            <a:pathLst>
              <a:path w="2552700" h="1913254" extrusionOk="0">
                <a:moveTo>
                  <a:pt x="0" y="1913026"/>
                </a:moveTo>
                <a:lnTo>
                  <a:pt x="2552700" y="1913026"/>
                </a:lnTo>
                <a:lnTo>
                  <a:pt x="2552700" y="0"/>
                </a:lnTo>
                <a:lnTo>
                  <a:pt x="0" y="0"/>
                </a:lnTo>
                <a:lnTo>
                  <a:pt x="0" y="191302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17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17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18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18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18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18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18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" name="Google Shape;551;p18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Google Shape;552;p18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18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18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18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18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18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18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" name="Google Shape;559;p18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18"/>
          <p:cNvSpPr/>
          <p:nvPr/>
        </p:nvSpPr>
        <p:spPr>
          <a:xfrm>
            <a:off x="0" y="927087"/>
            <a:ext cx="4572000" cy="1604645"/>
          </a:xfrm>
          <a:custGeom>
            <a:avLst/>
            <a:gdLst/>
            <a:ahLst/>
            <a:cxnLst/>
            <a:rect l="l" t="t" r="r" b="b"/>
            <a:pathLst>
              <a:path w="4572000" h="1604645" extrusionOk="0">
                <a:moveTo>
                  <a:pt x="0" y="1604187"/>
                </a:moveTo>
                <a:lnTo>
                  <a:pt x="4572000" y="1604187"/>
                </a:lnTo>
                <a:lnTo>
                  <a:pt x="4572000" y="0"/>
                </a:lnTo>
                <a:lnTo>
                  <a:pt x="0" y="0"/>
                </a:lnTo>
                <a:lnTo>
                  <a:pt x="0" y="16041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18"/>
          <p:cNvSpPr/>
          <p:nvPr/>
        </p:nvSpPr>
        <p:spPr>
          <a:xfrm>
            <a:off x="0" y="2531275"/>
            <a:ext cx="4572000" cy="1812289"/>
          </a:xfrm>
          <a:custGeom>
            <a:avLst/>
            <a:gdLst/>
            <a:ahLst/>
            <a:cxnLst/>
            <a:rect l="l" t="t" r="r" b="b"/>
            <a:pathLst>
              <a:path w="4572000" h="1812289" extrusionOk="0">
                <a:moveTo>
                  <a:pt x="0" y="1812124"/>
                </a:moveTo>
                <a:lnTo>
                  <a:pt x="4572000" y="1812124"/>
                </a:lnTo>
                <a:lnTo>
                  <a:pt x="4572000" y="0"/>
                </a:lnTo>
                <a:lnTo>
                  <a:pt x="0" y="0"/>
                </a:lnTo>
                <a:lnTo>
                  <a:pt x="0" y="181212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Google Shape;563;p18"/>
          <p:cNvSpPr/>
          <p:nvPr/>
        </p:nvSpPr>
        <p:spPr>
          <a:xfrm>
            <a:off x="0" y="25185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18"/>
          <p:cNvSpPr/>
          <p:nvPr/>
        </p:nvSpPr>
        <p:spPr>
          <a:xfrm>
            <a:off x="2286000" y="1314450"/>
            <a:ext cx="0" cy="1085850"/>
          </a:xfrm>
          <a:custGeom>
            <a:avLst/>
            <a:gdLst/>
            <a:ahLst/>
            <a:cxnLst/>
            <a:rect l="l" t="t" r="r" b="b"/>
            <a:pathLst>
              <a:path w="120000" h="1085850" extrusionOk="0">
                <a:moveTo>
                  <a:pt x="0" y="0"/>
                </a:moveTo>
                <a:lnTo>
                  <a:pt x="0" y="10858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" name="Google Shape;565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6" name="Google Shape;566;p18"/>
          <p:cNvSpPr txBox="1"/>
          <p:nvPr/>
        </p:nvSpPr>
        <p:spPr>
          <a:xfrm>
            <a:off x="1434184" y="26441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1486916" y="2962681"/>
            <a:ext cx="1598167" cy="1207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18"/>
          <p:cNvSpPr txBox="1"/>
          <p:nvPr/>
        </p:nvSpPr>
        <p:spPr>
          <a:xfrm>
            <a:off x="3029179" y="3056790"/>
            <a:ext cx="1327150" cy="74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Choose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endParaRPr sz="9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146685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7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2685878" y="3450036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120000" extrusionOk="0">
                <a:moveTo>
                  <a:pt x="21377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" name="Google Shape;570;p18"/>
          <p:cNvSpPr/>
          <p:nvPr/>
        </p:nvSpPr>
        <p:spPr>
          <a:xfrm>
            <a:off x="2747766" y="39751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120000" extrusionOk="0">
                <a:moveTo>
                  <a:pt x="0" y="0"/>
                </a:moveTo>
                <a:lnTo>
                  <a:pt x="15189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" name="Google Shape;571;p18"/>
          <p:cNvSpPr/>
          <p:nvPr/>
        </p:nvSpPr>
        <p:spPr>
          <a:xfrm>
            <a:off x="2899657" y="3455280"/>
            <a:ext cx="0" cy="520065"/>
          </a:xfrm>
          <a:custGeom>
            <a:avLst/>
            <a:gdLst/>
            <a:ahLst/>
            <a:cxnLst/>
            <a:rect l="l" t="t" r="r" b="b"/>
            <a:pathLst>
              <a:path w="120000" h="520064" extrusionOk="0">
                <a:moveTo>
                  <a:pt x="0" y="0"/>
                </a:moveTo>
                <a:lnTo>
                  <a:pt x="0" y="51982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" name="Google Shape;572;p18"/>
          <p:cNvSpPr/>
          <p:nvPr/>
        </p:nvSpPr>
        <p:spPr>
          <a:xfrm>
            <a:off x="2899657" y="372154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" name="Google Shape;573;p18"/>
          <p:cNvSpPr txBox="1">
            <a:spLocks noGrp="1"/>
          </p:cNvSpPr>
          <p:nvPr>
            <p:ph type="title"/>
          </p:nvPr>
        </p:nvSpPr>
        <p:spPr>
          <a:xfrm>
            <a:off x="215900" y="123288"/>
            <a:ext cx="2120265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Play a Chord</a:t>
            </a:r>
            <a:endParaRPr sz="2400"/>
          </a:p>
          <a:p>
            <a:pPr marL="12700" lvl="0" indent="0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272371" y="1987353"/>
            <a:ext cx="1138289" cy="48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47625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instrument, like Trumpet.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5" name="Google Shape;575;p18"/>
          <p:cNvSpPr/>
          <p:nvPr/>
        </p:nvSpPr>
        <p:spPr>
          <a:xfrm>
            <a:off x="565581" y="1481773"/>
            <a:ext cx="412394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18"/>
          <p:cNvSpPr/>
          <p:nvPr/>
        </p:nvSpPr>
        <p:spPr>
          <a:xfrm>
            <a:off x="565581" y="14817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18"/>
          <p:cNvSpPr/>
          <p:nvPr/>
        </p:nvSpPr>
        <p:spPr>
          <a:xfrm>
            <a:off x="1456931" y="1510284"/>
            <a:ext cx="666202" cy="4969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18"/>
          <p:cNvSpPr txBox="1"/>
          <p:nvPr/>
        </p:nvSpPr>
        <p:spPr>
          <a:xfrm>
            <a:off x="1594126" y="1993900"/>
            <a:ext cx="410209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1" name="Google Shape;581;p18"/>
          <p:cNvSpPr/>
          <p:nvPr/>
        </p:nvSpPr>
        <p:spPr>
          <a:xfrm>
            <a:off x="0" y="4343400"/>
            <a:ext cx="4572000" cy="832485"/>
          </a:xfrm>
          <a:custGeom>
            <a:avLst/>
            <a:gdLst/>
            <a:ahLst/>
            <a:cxnLst/>
            <a:rect l="l" t="t" r="r" b="b"/>
            <a:pathLst>
              <a:path w="4572000" h="832485" extrusionOk="0">
                <a:moveTo>
                  <a:pt x="0" y="832015"/>
                </a:moveTo>
                <a:lnTo>
                  <a:pt x="4572000" y="832015"/>
                </a:lnTo>
                <a:lnTo>
                  <a:pt x="4572000" y="0"/>
                </a:lnTo>
                <a:lnTo>
                  <a:pt x="0" y="0"/>
                </a:lnTo>
                <a:lnTo>
                  <a:pt x="0" y="832015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18"/>
          <p:cNvSpPr/>
          <p:nvPr/>
        </p:nvSpPr>
        <p:spPr>
          <a:xfrm>
            <a:off x="0" y="4330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18"/>
          <p:cNvSpPr txBox="1"/>
          <p:nvPr/>
        </p:nvSpPr>
        <p:spPr>
          <a:xfrm>
            <a:off x="1787159" y="4452008"/>
            <a:ext cx="256917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65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4" name="Google Shape;584;p18"/>
          <p:cNvSpPr/>
          <p:nvPr/>
        </p:nvSpPr>
        <p:spPr>
          <a:xfrm>
            <a:off x="1459072" y="4755970"/>
            <a:ext cx="204584" cy="2219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18"/>
          <p:cNvSpPr txBox="1"/>
          <p:nvPr/>
        </p:nvSpPr>
        <p:spPr>
          <a:xfrm>
            <a:off x="2754629" y="1834953"/>
            <a:ext cx="15113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6" name="Google Shape;586;p18"/>
          <p:cNvSpPr/>
          <p:nvPr/>
        </p:nvSpPr>
        <p:spPr>
          <a:xfrm>
            <a:off x="0" y="5175415"/>
            <a:ext cx="4572000" cy="1225550"/>
          </a:xfrm>
          <a:custGeom>
            <a:avLst/>
            <a:gdLst/>
            <a:ahLst/>
            <a:cxnLst/>
            <a:rect l="l" t="t" r="r" b="b"/>
            <a:pathLst>
              <a:path w="4572000" h="1225550" extrusionOk="0">
                <a:moveTo>
                  <a:pt x="0" y="1225384"/>
                </a:moveTo>
                <a:lnTo>
                  <a:pt x="4572000" y="1225384"/>
                </a:lnTo>
                <a:lnTo>
                  <a:pt x="4572000" y="0"/>
                </a:lnTo>
                <a:lnTo>
                  <a:pt x="0" y="0"/>
                </a:lnTo>
                <a:lnTo>
                  <a:pt x="0" y="122538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18"/>
          <p:cNvSpPr/>
          <p:nvPr/>
        </p:nvSpPr>
        <p:spPr>
          <a:xfrm>
            <a:off x="0" y="516271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18"/>
          <p:cNvSpPr/>
          <p:nvPr/>
        </p:nvSpPr>
        <p:spPr>
          <a:xfrm>
            <a:off x="2722879" y="1460982"/>
            <a:ext cx="1574799" cy="304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18"/>
          <p:cNvSpPr/>
          <p:nvPr/>
        </p:nvSpPr>
        <p:spPr>
          <a:xfrm>
            <a:off x="2716529" y="1454635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18"/>
          <p:cNvSpPr/>
          <p:nvPr/>
        </p:nvSpPr>
        <p:spPr>
          <a:xfrm>
            <a:off x="3678248" y="1609948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18"/>
          <p:cNvSpPr txBox="1"/>
          <p:nvPr/>
        </p:nvSpPr>
        <p:spPr>
          <a:xfrm>
            <a:off x="850900" y="5615304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2" name="Google Shape;592;p18"/>
          <p:cNvSpPr txBox="1"/>
          <p:nvPr/>
        </p:nvSpPr>
        <p:spPr>
          <a:xfrm>
            <a:off x="850900" y="5920104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3" name="Google Shape;593;p18"/>
          <p:cNvSpPr txBox="1"/>
          <p:nvPr/>
        </p:nvSpPr>
        <p:spPr>
          <a:xfrm>
            <a:off x="2098878" y="5920103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play sounds one after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4" name="Google Shape;594;p18"/>
          <p:cNvSpPr txBox="1"/>
          <p:nvPr/>
        </p:nvSpPr>
        <p:spPr>
          <a:xfrm>
            <a:off x="1814272" y="5290208"/>
            <a:ext cx="1997075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35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make sounds play at the same time.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5" name="Google Shape;595;p18"/>
          <p:cNvSpPr/>
          <p:nvPr/>
        </p:nvSpPr>
        <p:spPr>
          <a:xfrm>
            <a:off x="1091133" y="5579279"/>
            <a:ext cx="693508" cy="27272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18"/>
          <p:cNvSpPr/>
          <p:nvPr/>
        </p:nvSpPr>
        <p:spPr>
          <a:xfrm>
            <a:off x="1091133" y="5898680"/>
            <a:ext cx="992737" cy="2727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1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1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1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1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1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1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Google Shape;608;p1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9" name="Google Shape;609;p1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1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1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1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1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1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1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Google Shape;617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8" name="Google Shape;618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9" name="Google Shape;619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0" name="Google Shape;620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1" name="Google Shape;621;p1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19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23" name="Google Shape;623;p19"/>
          <p:cNvSpPr/>
          <p:nvPr/>
        </p:nvSpPr>
        <p:spPr>
          <a:xfrm>
            <a:off x="1454150" y="1745322"/>
            <a:ext cx="1663699" cy="123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19"/>
          <p:cNvSpPr/>
          <p:nvPr/>
        </p:nvSpPr>
        <p:spPr>
          <a:xfrm>
            <a:off x="1454150" y="17453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19"/>
          <p:cNvSpPr txBox="1"/>
          <p:nvPr/>
        </p:nvSpPr>
        <p:spPr>
          <a:xfrm>
            <a:off x="709258" y="1263650"/>
            <a:ext cx="3161624" cy="3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random sound from a list of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19"/>
          <p:cNvSpPr txBox="1">
            <a:spLocks noGrp="1"/>
          </p:cNvSpPr>
          <p:nvPr>
            <p:ph type="title"/>
          </p:nvPr>
        </p:nvSpPr>
        <p:spPr>
          <a:xfrm>
            <a:off x="599083" y="356914"/>
            <a:ext cx="3358224" cy="75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Surprise Song</a:t>
            </a:r>
            <a:endParaRPr dirty="0"/>
          </a:p>
        </p:txBody>
      </p:sp>
      <p:sp>
        <p:nvSpPr>
          <p:cNvPr id="627" name="Google Shape;627;p19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Google Shape;628;p19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Google Shape;629;p19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Google Shape;630;p19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1" name="Google Shape;631;p19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19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19"/>
          <p:cNvSpPr/>
          <p:nvPr/>
        </p:nvSpPr>
        <p:spPr>
          <a:xfrm>
            <a:off x="1454150" y="3043872"/>
            <a:ext cx="1663699" cy="1231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19"/>
          <p:cNvSpPr/>
          <p:nvPr/>
        </p:nvSpPr>
        <p:spPr>
          <a:xfrm>
            <a:off x="1454150" y="304387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19"/>
          <p:cNvSpPr/>
          <p:nvPr/>
        </p:nvSpPr>
        <p:spPr>
          <a:xfrm>
            <a:off x="1454150" y="4342434"/>
            <a:ext cx="1663699" cy="12318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19"/>
          <p:cNvSpPr/>
          <p:nvPr/>
        </p:nvSpPr>
        <p:spPr>
          <a:xfrm>
            <a:off x="1454150" y="43424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19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8" name="Google Shape;638;p1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0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2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2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2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2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2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2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2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2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2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2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2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2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2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Google Shape;657;p2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8" name="Google Shape;658;p20"/>
          <p:cNvSpPr/>
          <p:nvPr/>
        </p:nvSpPr>
        <p:spPr>
          <a:xfrm>
            <a:off x="0" y="927100"/>
            <a:ext cx="4572000" cy="2435860"/>
          </a:xfrm>
          <a:custGeom>
            <a:avLst/>
            <a:gdLst/>
            <a:ahLst/>
            <a:cxnLst/>
            <a:rect l="l" t="t" r="r" b="b"/>
            <a:pathLst>
              <a:path w="4572000" h="2435860" extrusionOk="0">
                <a:moveTo>
                  <a:pt x="0" y="2435352"/>
                </a:moveTo>
                <a:lnTo>
                  <a:pt x="4572000" y="2435352"/>
                </a:lnTo>
                <a:lnTo>
                  <a:pt x="4572000" y="0"/>
                </a:lnTo>
                <a:lnTo>
                  <a:pt x="0" y="0"/>
                </a:lnTo>
                <a:lnTo>
                  <a:pt x="0" y="24353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9" name="Google Shape;659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0" name="Google Shape;660;p20"/>
          <p:cNvSpPr/>
          <p:nvPr/>
        </p:nvSpPr>
        <p:spPr>
          <a:xfrm>
            <a:off x="0" y="3362452"/>
            <a:ext cx="4572000" cy="2035175"/>
          </a:xfrm>
          <a:custGeom>
            <a:avLst/>
            <a:gdLst/>
            <a:ahLst/>
            <a:cxnLst/>
            <a:rect l="l" t="t" r="r" b="b"/>
            <a:pathLst>
              <a:path w="4572000" h="2035175" extrusionOk="0">
                <a:moveTo>
                  <a:pt x="0" y="2035048"/>
                </a:moveTo>
                <a:lnTo>
                  <a:pt x="4572000" y="2035048"/>
                </a:lnTo>
                <a:lnTo>
                  <a:pt x="4572000" y="0"/>
                </a:lnTo>
                <a:lnTo>
                  <a:pt x="0" y="0"/>
                </a:lnTo>
                <a:lnTo>
                  <a:pt x="0" y="20350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20"/>
          <p:cNvSpPr/>
          <p:nvPr/>
        </p:nvSpPr>
        <p:spPr>
          <a:xfrm>
            <a:off x="0" y="334975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Google Shape;662;p20"/>
          <p:cNvSpPr/>
          <p:nvPr/>
        </p:nvSpPr>
        <p:spPr>
          <a:xfrm>
            <a:off x="558800" y="4071023"/>
            <a:ext cx="2047112" cy="10676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20"/>
          <p:cNvSpPr/>
          <p:nvPr/>
        </p:nvSpPr>
        <p:spPr>
          <a:xfrm>
            <a:off x="2258755" y="4358806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 h="120000" extrusionOk="0">
                <a:moveTo>
                  <a:pt x="626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20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20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20"/>
          <p:cNvSpPr/>
          <p:nvPr/>
        </p:nvSpPr>
        <p:spPr>
          <a:xfrm>
            <a:off x="2382469" y="4716773"/>
            <a:ext cx="635" cy="252729"/>
          </a:xfrm>
          <a:custGeom>
            <a:avLst/>
            <a:gdLst/>
            <a:ahLst/>
            <a:cxnLst/>
            <a:rect l="l" t="t" r="r" b="b"/>
            <a:pathLst>
              <a:path w="635" h="252729" extrusionOk="0">
                <a:moveTo>
                  <a:pt x="0" y="2522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2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8" name="Google Shape;668;p20"/>
          <p:cNvSpPr/>
          <p:nvPr/>
        </p:nvSpPr>
        <p:spPr>
          <a:xfrm>
            <a:off x="2549525" y="2038261"/>
            <a:ext cx="1571967" cy="10935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20"/>
          <p:cNvSpPr/>
          <p:nvPr/>
        </p:nvSpPr>
        <p:spPr>
          <a:xfrm>
            <a:off x="2549525" y="2038263"/>
            <a:ext cx="1572260" cy="1094105"/>
          </a:xfrm>
          <a:custGeom>
            <a:avLst/>
            <a:gdLst/>
            <a:ahLst/>
            <a:cxnLst/>
            <a:rect l="l" t="t" r="r" b="b"/>
            <a:pathLst>
              <a:path w="1572260" h="109410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17358"/>
                </a:lnTo>
                <a:lnTo>
                  <a:pt x="1190" y="1061412"/>
                </a:lnTo>
                <a:lnTo>
                  <a:pt x="9525" y="1084033"/>
                </a:lnTo>
                <a:lnTo>
                  <a:pt x="32146" y="1092368"/>
                </a:lnTo>
                <a:lnTo>
                  <a:pt x="76200" y="1093558"/>
                </a:lnTo>
                <a:lnTo>
                  <a:pt x="1495767" y="1093558"/>
                </a:lnTo>
                <a:lnTo>
                  <a:pt x="1539821" y="1092368"/>
                </a:lnTo>
                <a:lnTo>
                  <a:pt x="1562442" y="1084033"/>
                </a:lnTo>
                <a:lnTo>
                  <a:pt x="1570777" y="1061412"/>
                </a:lnTo>
                <a:lnTo>
                  <a:pt x="1571967" y="1017358"/>
                </a:lnTo>
                <a:lnTo>
                  <a:pt x="1571967" y="76200"/>
                </a:lnTo>
                <a:lnTo>
                  <a:pt x="1570777" y="32146"/>
                </a:lnTo>
                <a:lnTo>
                  <a:pt x="1562442" y="9525"/>
                </a:lnTo>
                <a:lnTo>
                  <a:pt x="1539821" y="1190"/>
                </a:lnTo>
                <a:lnTo>
                  <a:pt x="149576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20"/>
          <p:cNvSpPr/>
          <p:nvPr/>
        </p:nvSpPr>
        <p:spPr>
          <a:xfrm>
            <a:off x="2095500" y="1403350"/>
            <a:ext cx="0" cy="1797050"/>
          </a:xfrm>
          <a:custGeom>
            <a:avLst/>
            <a:gdLst/>
            <a:ahLst/>
            <a:cxnLst/>
            <a:rect l="l" t="t" r="r" b="b"/>
            <a:pathLst>
              <a:path w="120000" h="1797050" extrusionOk="0">
                <a:moveTo>
                  <a:pt x="0" y="0"/>
                </a:moveTo>
                <a:lnTo>
                  <a:pt x="0" y="17970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20"/>
          <p:cNvSpPr/>
          <p:nvPr/>
        </p:nvSpPr>
        <p:spPr>
          <a:xfrm>
            <a:off x="867371" y="241935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20"/>
          <p:cNvSpPr/>
          <p:nvPr/>
        </p:nvSpPr>
        <p:spPr>
          <a:xfrm>
            <a:off x="1066659" y="2449800"/>
            <a:ext cx="313895" cy="553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Google Shape;673;p20"/>
          <p:cNvSpPr/>
          <p:nvPr/>
        </p:nvSpPr>
        <p:spPr>
          <a:xfrm>
            <a:off x="867371" y="241935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4" name="Google Shape;674;p20"/>
          <p:cNvSpPr txBox="1"/>
          <p:nvPr/>
        </p:nvSpPr>
        <p:spPr>
          <a:xfrm>
            <a:off x="634998" y="1607900"/>
            <a:ext cx="3684904" cy="68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922779" marR="5080" lvl="0" indent="-19430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how many  sounds are in your instrument.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18770" marR="2512695" lvl="0" indent="-306705" algn="l" rtl="0">
              <a:lnSpc>
                <a:spcPct val="1111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instrument,  like Guitar.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5" name="Google Shape;675;p20"/>
          <p:cNvSpPr/>
          <p:nvPr/>
        </p:nvSpPr>
        <p:spPr>
          <a:xfrm>
            <a:off x="2512755" y="4640926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4" h="120000" extrusionOk="0">
                <a:moveTo>
                  <a:pt x="372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20"/>
          <p:cNvSpPr/>
          <p:nvPr/>
        </p:nvSpPr>
        <p:spPr>
          <a:xfrm>
            <a:off x="1017409" y="1479321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20"/>
          <p:cNvSpPr/>
          <p:nvPr/>
        </p:nvSpPr>
        <p:spPr>
          <a:xfrm>
            <a:off x="1017409" y="147932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20"/>
          <p:cNvSpPr/>
          <p:nvPr/>
        </p:nvSpPr>
        <p:spPr>
          <a:xfrm>
            <a:off x="2998279" y="1387195"/>
            <a:ext cx="674458" cy="19250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20"/>
          <p:cNvSpPr/>
          <p:nvPr/>
        </p:nvSpPr>
        <p:spPr>
          <a:xfrm>
            <a:off x="2998275" y="1387190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Google Shape;680;p20"/>
          <p:cNvSpPr/>
          <p:nvPr/>
        </p:nvSpPr>
        <p:spPr>
          <a:xfrm>
            <a:off x="1650136" y="3820934"/>
            <a:ext cx="560158" cy="2052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20"/>
          <p:cNvSpPr/>
          <p:nvPr/>
        </p:nvSpPr>
        <p:spPr>
          <a:xfrm>
            <a:off x="1650139" y="38209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20"/>
          <p:cNvSpPr txBox="1">
            <a:spLocks noGrp="1"/>
          </p:cNvSpPr>
          <p:nvPr>
            <p:ph type="title"/>
          </p:nvPr>
        </p:nvSpPr>
        <p:spPr>
          <a:xfrm>
            <a:off x="215900" y="244242"/>
            <a:ext cx="4269742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Surprise Song</a:t>
            </a:r>
            <a:endParaRPr sz="2400" dirty="0"/>
          </a:p>
          <a:p>
            <a:pPr marL="12700" lvl="0" indent="0" algn="l" rtl="0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0"/>
          <p:cNvSpPr txBox="1"/>
          <p:nvPr/>
        </p:nvSpPr>
        <p:spPr>
          <a:xfrm>
            <a:off x="1082038" y="2985014"/>
            <a:ext cx="30226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Guitar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4" name="Google Shape;684;p20"/>
          <p:cNvSpPr txBox="1"/>
          <p:nvPr/>
        </p:nvSpPr>
        <p:spPr>
          <a:xfrm>
            <a:off x="1434184" y="3469646"/>
            <a:ext cx="2896870" cy="252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117221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838835" marR="0" lvl="0" indent="0" algn="l" rtl="0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89075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right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8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890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1172210" lvl="0" indent="0" algn="ctr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381635" marR="0" lvl="0" indent="0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right arrow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5" name="Google Shape;685;p20"/>
          <p:cNvSpPr/>
          <p:nvPr/>
        </p:nvSpPr>
        <p:spPr>
          <a:xfrm>
            <a:off x="1474160" y="5880636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7117-770F-6848-AD37-D7D7E9F6E5A4}"/>
              </a:ext>
            </a:extLst>
          </p:cNvPr>
          <p:cNvSpPr txBox="1"/>
          <p:nvPr/>
        </p:nvSpPr>
        <p:spPr>
          <a:xfrm>
            <a:off x="2276755" y="4943769"/>
            <a:ext cx="216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sounds in your instrument.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2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2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2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2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2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2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2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2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2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2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2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2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2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Google Shape;704;p2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Google Shape;70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Google Shape;70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Google Shape;70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2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2" name="Google Shape;712;p21"/>
          <p:cNvSpPr txBox="1"/>
          <p:nvPr/>
        </p:nvSpPr>
        <p:spPr>
          <a:xfrm>
            <a:off x="698501" y="1263650"/>
            <a:ext cx="3171054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vocal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3" name="Google Shape;713;p21"/>
          <p:cNvSpPr txBox="1">
            <a:spLocks noGrp="1"/>
          </p:cNvSpPr>
          <p:nvPr>
            <p:ph type="title"/>
          </p:nvPr>
        </p:nvSpPr>
        <p:spPr>
          <a:xfrm>
            <a:off x="702810" y="433115"/>
            <a:ext cx="316674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Beatbox Sounds</a:t>
            </a:r>
            <a:endParaRPr/>
          </a:p>
        </p:txBody>
      </p:sp>
      <p:sp>
        <p:nvSpPr>
          <p:cNvPr id="714" name="Google Shape;714;p21"/>
          <p:cNvSpPr/>
          <p:nvPr/>
        </p:nvSpPr>
        <p:spPr>
          <a:xfrm>
            <a:off x="86292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21"/>
          <p:cNvSpPr/>
          <p:nvPr/>
        </p:nvSpPr>
        <p:spPr>
          <a:xfrm>
            <a:off x="971360" y="358736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21"/>
          <p:cNvSpPr/>
          <p:nvPr/>
        </p:nvSpPr>
        <p:spPr>
          <a:xfrm>
            <a:off x="1150027" y="2709748"/>
            <a:ext cx="2552695" cy="19145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21"/>
          <p:cNvSpPr/>
          <p:nvPr/>
        </p:nvSpPr>
        <p:spPr>
          <a:xfrm>
            <a:off x="1150023" y="2709735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21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9" name="Google Shape;719;p2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2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2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Google Shape;727;p2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22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9" name="Google Shape;729;p22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0" name="Google Shape;730;p2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1" name="Google Shape;731;p2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2" name="Google Shape;732;p2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3" name="Google Shape;733;p2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2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2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2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2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Google Shape;738;p2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22"/>
          <p:cNvSpPr/>
          <p:nvPr/>
        </p:nvSpPr>
        <p:spPr>
          <a:xfrm>
            <a:off x="0" y="927100"/>
            <a:ext cx="4572000" cy="2184400"/>
          </a:xfrm>
          <a:custGeom>
            <a:avLst/>
            <a:gdLst/>
            <a:ahLst/>
            <a:cxnLst/>
            <a:rect l="l" t="t" r="r" b="b"/>
            <a:pathLst>
              <a:path w="4572000" h="2184400" extrusionOk="0">
                <a:moveTo>
                  <a:pt x="0" y="2184400"/>
                </a:moveTo>
                <a:lnTo>
                  <a:pt x="4572000" y="2184400"/>
                </a:lnTo>
                <a:lnTo>
                  <a:pt x="4572000" y="0"/>
                </a:lnTo>
                <a:lnTo>
                  <a:pt x="0" y="0"/>
                </a:lnTo>
                <a:lnTo>
                  <a:pt x="0" y="2184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Google Shape;741;p22"/>
          <p:cNvSpPr/>
          <p:nvPr/>
        </p:nvSpPr>
        <p:spPr>
          <a:xfrm>
            <a:off x="0" y="3111500"/>
            <a:ext cx="4572000" cy="2438400"/>
          </a:xfrm>
          <a:custGeom>
            <a:avLst/>
            <a:gdLst/>
            <a:ahLst/>
            <a:cxnLst/>
            <a:rect l="l" t="t" r="r" b="b"/>
            <a:pathLst>
              <a:path w="4572000" h="2438400" extrusionOk="0">
                <a:moveTo>
                  <a:pt x="0" y="2438400"/>
                </a:moveTo>
                <a:lnTo>
                  <a:pt x="4572000" y="2438400"/>
                </a:lnTo>
                <a:lnTo>
                  <a:pt x="45720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22"/>
          <p:cNvSpPr/>
          <p:nvPr/>
        </p:nvSpPr>
        <p:spPr>
          <a:xfrm>
            <a:off x="0" y="3098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Google Shape;743;p22"/>
          <p:cNvSpPr/>
          <p:nvPr/>
        </p:nvSpPr>
        <p:spPr>
          <a:xfrm>
            <a:off x="1473902" y="3828201"/>
            <a:ext cx="1624194" cy="15952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Google Shape;744;p22"/>
          <p:cNvSpPr/>
          <p:nvPr/>
        </p:nvSpPr>
        <p:spPr>
          <a:xfrm>
            <a:off x="2451305" y="4048234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5" h="120000" extrusionOk="0">
                <a:moveTo>
                  <a:pt x="293522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22"/>
          <p:cNvSpPr/>
          <p:nvPr/>
        </p:nvSpPr>
        <p:spPr>
          <a:xfrm>
            <a:off x="0" y="5549900"/>
            <a:ext cx="4572000" cy="850900"/>
          </a:xfrm>
          <a:custGeom>
            <a:avLst/>
            <a:gdLst/>
            <a:ahLst/>
            <a:cxnLst/>
            <a:rect l="l" t="t" r="r" b="b"/>
            <a:pathLst>
              <a:path w="4572000" h="850900" extrusionOk="0">
                <a:moveTo>
                  <a:pt x="0" y="850900"/>
                </a:moveTo>
                <a:lnTo>
                  <a:pt x="4572000" y="850900"/>
                </a:lnTo>
                <a:lnTo>
                  <a:pt x="4572000" y="0"/>
                </a:lnTo>
                <a:lnTo>
                  <a:pt x="0" y="0"/>
                </a:lnTo>
                <a:lnTo>
                  <a:pt x="0" y="850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6" name="Google Shape;746;p22"/>
          <p:cNvSpPr/>
          <p:nvPr/>
        </p:nvSpPr>
        <p:spPr>
          <a:xfrm>
            <a:off x="0" y="553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22"/>
          <p:cNvSpPr txBox="1"/>
          <p:nvPr/>
        </p:nvSpPr>
        <p:spPr>
          <a:xfrm>
            <a:off x="373727" y="1837731"/>
            <a:ext cx="9874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911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 Microphone sprite.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2"/>
          <p:cNvSpPr txBox="1"/>
          <p:nvPr/>
        </p:nvSpPr>
        <p:spPr>
          <a:xfrm>
            <a:off x="1682095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9" name="Google Shape;749;p22"/>
          <p:cNvSpPr/>
          <p:nvPr/>
        </p:nvSpPr>
        <p:spPr>
          <a:xfrm>
            <a:off x="2080384" y="1987461"/>
            <a:ext cx="1928799" cy="9875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Google Shape;750;p22"/>
          <p:cNvSpPr/>
          <p:nvPr/>
        </p:nvSpPr>
        <p:spPr>
          <a:xfrm>
            <a:off x="2080384" y="1987463"/>
            <a:ext cx="1929130" cy="988060"/>
          </a:xfrm>
          <a:custGeom>
            <a:avLst/>
            <a:gdLst/>
            <a:ahLst/>
            <a:cxnLst/>
            <a:rect l="l" t="t" r="r" b="b"/>
            <a:pathLst>
              <a:path w="1929129" h="98806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911313"/>
                </a:lnTo>
                <a:lnTo>
                  <a:pt x="1190" y="955367"/>
                </a:lnTo>
                <a:lnTo>
                  <a:pt x="9525" y="977988"/>
                </a:lnTo>
                <a:lnTo>
                  <a:pt x="32146" y="986323"/>
                </a:lnTo>
                <a:lnTo>
                  <a:pt x="76200" y="987513"/>
                </a:lnTo>
                <a:lnTo>
                  <a:pt x="1852599" y="987513"/>
                </a:lnTo>
                <a:lnTo>
                  <a:pt x="1896652" y="986323"/>
                </a:lnTo>
                <a:lnTo>
                  <a:pt x="1919274" y="977988"/>
                </a:lnTo>
                <a:lnTo>
                  <a:pt x="1927609" y="955367"/>
                </a:lnTo>
                <a:lnTo>
                  <a:pt x="1928799" y="911313"/>
                </a:lnTo>
                <a:lnTo>
                  <a:pt x="1928799" y="76200"/>
                </a:lnTo>
                <a:lnTo>
                  <a:pt x="1927609" y="32146"/>
                </a:lnTo>
                <a:lnTo>
                  <a:pt x="1919274" y="9525"/>
                </a:lnTo>
                <a:lnTo>
                  <a:pt x="1896652" y="1190"/>
                </a:lnTo>
                <a:lnTo>
                  <a:pt x="185259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1" name="Google Shape;751;p22"/>
          <p:cNvSpPr/>
          <p:nvPr/>
        </p:nvSpPr>
        <p:spPr>
          <a:xfrm>
            <a:off x="1676400" y="1352550"/>
            <a:ext cx="0" cy="1638300"/>
          </a:xfrm>
          <a:custGeom>
            <a:avLst/>
            <a:gdLst/>
            <a:ahLst/>
            <a:cxnLst/>
            <a:rect l="l" t="t" r="r" b="b"/>
            <a:pathLst>
              <a:path w="120000" h="1638300" extrusionOk="0">
                <a:moveTo>
                  <a:pt x="0" y="0"/>
                </a:moveTo>
                <a:lnTo>
                  <a:pt x="0" y="1638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Google Shape;752;p22"/>
          <p:cNvSpPr/>
          <p:nvPr/>
        </p:nvSpPr>
        <p:spPr>
          <a:xfrm>
            <a:off x="2768248" y="4707251"/>
            <a:ext cx="612775" cy="126364"/>
          </a:xfrm>
          <a:custGeom>
            <a:avLst/>
            <a:gdLst/>
            <a:ahLst/>
            <a:cxnLst/>
            <a:rect l="l" t="t" r="r" b="b"/>
            <a:pathLst>
              <a:path w="612775" h="126364" extrusionOk="0">
                <a:moveTo>
                  <a:pt x="612775" y="0"/>
                </a:moveTo>
                <a:lnTo>
                  <a:pt x="165608" y="0"/>
                </a:lnTo>
                <a:lnTo>
                  <a:pt x="0" y="126301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3" name="Google Shape;753;p22"/>
          <p:cNvSpPr/>
          <p:nvPr/>
        </p:nvSpPr>
        <p:spPr>
          <a:xfrm>
            <a:off x="661512" y="136112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Google Shape;754;p22"/>
          <p:cNvSpPr/>
          <p:nvPr/>
        </p:nvSpPr>
        <p:spPr>
          <a:xfrm>
            <a:off x="661512" y="136112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Google Shape;755;p22"/>
          <p:cNvSpPr/>
          <p:nvPr/>
        </p:nvSpPr>
        <p:spPr>
          <a:xfrm>
            <a:off x="2707551" y="1358900"/>
            <a:ext cx="674458" cy="1925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Google Shape;756;p22"/>
          <p:cNvSpPr/>
          <p:nvPr/>
        </p:nvSpPr>
        <p:spPr>
          <a:xfrm>
            <a:off x="2707549" y="1358905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22"/>
          <p:cNvSpPr txBox="1"/>
          <p:nvPr/>
        </p:nvSpPr>
        <p:spPr>
          <a:xfrm>
            <a:off x="1434184" y="3228346"/>
            <a:ext cx="27051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699135" marR="0" lvl="0" indent="0" algn="l" rtl="0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39215" marR="0" lvl="0" indent="0" algn="l" rtl="0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8" name="Google Shape;758;p22"/>
          <p:cNvSpPr/>
          <p:nvPr/>
        </p:nvSpPr>
        <p:spPr>
          <a:xfrm>
            <a:off x="1504696" y="3541534"/>
            <a:ext cx="560171" cy="2052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Google Shape;759;p22"/>
          <p:cNvSpPr/>
          <p:nvPr/>
        </p:nvSpPr>
        <p:spPr>
          <a:xfrm>
            <a:off x="1504702" y="35415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Google Shape;760;p22"/>
          <p:cNvSpPr txBox="1">
            <a:spLocks noGrp="1"/>
          </p:cNvSpPr>
          <p:nvPr>
            <p:ph type="title"/>
          </p:nvPr>
        </p:nvSpPr>
        <p:spPr>
          <a:xfrm>
            <a:off x="215900" y="268223"/>
            <a:ext cx="4173857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Beatbox Sounds</a:t>
            </a:r>
            <a:endParaRPr sz="2400" dirty="0"/>
          </a:p>
          <a:p>
            <a:pPr marL="1270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1" name="Google Shape;761;p22"/>
          <p:cNvSpPr/>
          <p:nvPr/>
        </p:nvSpPr>
        <p:spPr>
          <a:xfrm>
            <a:off x="572434" y="2259964"/>
            <a:ext cx="590550" cy="5905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2" name="Google Shape;762;p22"/>
          <p:cNvSpPr/>
          <p:nvPr/>
        </p:nvSpPr>
        <p:spPr>
          <a:xfrm>
            <a:off x="572434" y="2259964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14350"/>
                </a:lnTo>
                <a:lnTo>
                  <a:pt x="1190" y="558403"/>
                </a:lnTo>
                <a:lnTo>
                  <a:pt x="9525" y="581025"/>
                </a:lnTo>
                <a:lnTo>
                  <a:pt x="32146" y="589359"/>
                </a:lnTo>
                <a:lnTo>
                  <a:pt x="76200" y="590550"/>
                </a:lnTo>
                <a:lnTo>
                  <a:pt x="514350" y="590550"/>
                </a:lnTo>
                <a:lnTo>
                  <a:pt x="558403" y="589359"/>
                </a:lnTo>
                <a:lnTo>
                  <a:pt x="581025" y="581025"/>
                </a:lnTo>
                <a:lnTo>
                  <a:pt x="589359" y="558403"/>
                </a:lnTo>
                <a:lnTo>
                  <a:pt x="590550" y="514350"/>
                </a:lnTo>
                <a:lnTo>
                  <a:pt x="590550" y="76200"/>
                </a:lnTo>
                <a:lnTo>
                  <a:pt x="589359" y="32146"/>
                </a:lnTo>
                <a:lnTo>
                  <a:pt x="581025" y="9525"/>
                </a:lnTo>
                <a:lnTo>
                  <a:pt x="558403" y="1190"/>
                </a:lnTo>
                <a:lnTo>
                  <a:pt x="5143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Google Shape;763;p22"/>
          <p:cNvSpPr txBox="1"/>
          <p:nvPr/>
        </p:nvSpPr>
        <p:spPr>
          <a:xfrm>
            <a:off x="591068" y="2679048"/>
            <a:ext cx="567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4" name="Google Shape;764;p22"/>
          <p:cNvSpPr/>
          <p:nvPr/>
        </p:nvSpPr>
        <p:spPr>
          <a:xfrm>
            <a:off x="1537395" y="5937582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Google Shape;765;p22"/>
          <p:cNvSpPr txBox="1"/>
          <p:nvPr/>
        </p:nvSpPr>
        <p:spPr>
          <a:xfrm>
            <a:off x="2100157" y="1582500"/>
            <a:ext cx="188848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1430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how  many sounds are in your instrument.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6" name="Google Shape;766;p22"/>
          <p:cNvSpPr txBox="1"/>
          <p:nvPr/>
        </p:nvSpPr>
        <p:spPr>
          <a:xfrm>
            <a:off x="1939662" y="4605328"/>
            <a:ext cx="2208530" cy="152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46304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 random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4875" marR="22860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 sounds in this sprite.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52705" marR="0" lvl="0" indent="0" algn="l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7" name="Google Shape;767;p22"/>
          <p:cNvSpPr/>
          <p:nvPr/>
        </p:nvSpPr>
        <p:spPr>
          <a:xfrm>
            <a:off x="2915869" y="4958073"/>
            <a:ext cx="635" cy="176530"/>
          </a:xfrm>
          <a:custGeom>
            <a:avLst/>
            <a:gdLst/>
            <a:ahLst/>
            <a:cxnLst/>
            <a:rect l="l" t="t" r="r" b="b"/>
            <a:pathLst>
              <a:path w="635" h="176529" extrusionOk="0">
                <a:moveTo>
                  <a:pt x="0" y="1760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3" name="Google Shape;773;p2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4" name="Google Shape;774;p2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5" name="Google Shape;775;p2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Google Shape;776;p2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7" name="Google Shape;777;p2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Google Shape;778;p2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Google Shape;779;p2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0" name="Google Shape;780;p2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2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p2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3" name="Google Shape;783;p2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p2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Google Shape;785;p2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6" name="Google Shape;786;p2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7" name="Google Shape;787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Google Shape;788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0" name="Google Shape;790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1" name="Google Shape;791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2" name="Google Shape;792;p2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3" name="Google Shape;793;p23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94" name="Google Shape;794;p23"/>
          <p:cNvSpPr txBox="1"/>
          <p:nvPr/>
        </p:nvSpPr>
        <p:spPr>
          <a:xfrm>
            <a:off x="698500" y="1263650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own sounds to play.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5" name="Google Shape;795;p23"/>
          <p:cNvSpPr txBox="1">
            <a:spLocks noGrp="1"/>
          </p:cNvSpPr>
          <p:nvPr>
            <p:ph type="title"/>
          </p:nvPr>
        </p:nvSpPr>
        <p:spPr>
          <a:xfrm>
            <a:off x="822999" y="433115"/>
            <a:ext cx="292608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Record Sounds</a:t>
            </a:r>
            <a:endParaRPr/>
          </a:p>
        </p:txBody>
      </p:sp>
      <p:sp>
        <p:nvSpPr>
          <p:cNvPr id="796" name="Google Shape;796;p23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23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23"/>
          <p:cNvSpPr/>
          <p:nvPr/>
        </p:nvSpPr>
        <p:spPr>
          <a:xfrm>
            <a:off x="1152893" y="2704007"/>
            <a:ext cx="2552712" cy="19211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Google Shape;799;p23"/>
          <p:cNvSpPr/>
          <p:nvPr/>
        </p:nvSpPr>
        <p:spPr>
          <a:xfrm>
            <a:off x="1152893" y="2704007"/>
            <a:ext cx="2552700" cy="1921510"/>
          </a:xfrm>
          <a:custGeom>
            <a:avLst/>
            <a:gdLst/>
            <a:ahLst/>
            <a:cxnLst/>
            <a:rect l="l" t="t" r="r" b="b"/>
            <a:pathLst>
              <a:path w="2552700" h="1921510" extrusionOk="0">
                <a:moveTo>
                  <a:pt x="0" y="1921154"/>
                </a:moveTo>
                <a:lnTo>
                  <a:pt x="2552700" y="1921154"/>
                </a:lnTo>
                <a:lnTo>
                  <a:pt x="2552700" y="0"/>
                </a:lnTo>
                <a:lnTo>
                  <a:pt x="0" y="0"/>
                </a:lnTo>
                <a:lnTo>
                  <a:pt x="0" y="192115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23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1" name="Google Shape;801;p2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Google Shape;807;p24"/>
          <p:cNvSpPr/>
          <p:nvPr/>
        </p:nvSpPr>
        <p:spPr>
          <a:xfrm>
            <a:off x="0" y="4106671"/>
            <a:ext cx="4572000" cy="5080"/>
          </a:xfrm>
          <a:custGeom>
            <a:avLst/>
            <a:gdLst/>
            <a:ahLst/>
            <a:cxnLst/>
            <a:rect l="l" t="t" r="r" b="b"/>
            <a:pathLst>
              <a:path w="4572000" h="5079" extrusionOk="0">
                <a:moveTo>
                  <a:pt x="0" y="4584"/>
                </a:moveTo>
                <a:lnTo>
                  <a:pt x="4572000" y="4584"/>
                </a:lnTo>
                <a:lnTo>
                  <a:pt x="4572000" y="0"/>
                </a:lnTo>
                <a:lnTo>
                  <a:pt x="0" y="0"/>
                </a:lnTo>
                <a:lnTo>
                  <a:pt x="0" y="4584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2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2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2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1" name="Google Shape;811;p24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Google Shape;812;p24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2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2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2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2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2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2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2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2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2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24"/>
          <p:cNvSpPr/>
          <p:nvPr/>
        </p:nvSpPr>
        <p:spPr>
          <a:xfrm>
            <a:off x="0" y="927100"/>
            <a:ext cx="4572000" cy="3180080"/>
          </a:xfrm>
          <a:custGeom>
            <a:avLst/>
            <a:gdLst/>
            <a:ahLst/>
            <a:cxnLst/>
            <a:rect l="l" t="t" r="r" b="b"/>
            <a:pathLst>
              <a:path w="4572000" h="3180079" extrusionOk="0">
                <a:moveTo>
                  <a:pt x="0" y="3179572"/>
                </a:moveTo>
                <a:lnTo>
                  <a:pt x="4572000" y="3179572"/>
                </a:lnTo>
                <a:lnTo>
                  <a:pt x="4572000" y="0"/>
                </a:lnTo>
                <a:lnTo>
                  <a:pt x="0" y="0"/>
                </a:lnTo>
                <a:lnTo>
                  <a:pt x="0" y="317957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24"/>
          <p:cNvSpPr/>
          <p:nvPr/>
        </p:nvSpPr>
        <p:spPr>
          <a:xfrm>
            <a:off x="0" y="4093971"/>
            <a:ext cx="4572000" cy="17780"/>
          </a:xfrm>
          <a:custGeom>
            <a:avLst/>
            <a:gdLst/>
            <a:ahLst/>
            <a:cxnLst/>
            <a:rect l="l" t="t" r="r" b="b"/>
            <a:pathLst>
              <a:path w="4572000" h="17779" extrusionOk="0">
                <a:moveTo>
                  <a:pt x="0" y="17284"/>
                </a:moveTo>
                <a:lnTo>
                  <a:pt x="4572000" y="17284"/>
                </a:lnTo>
                <a:lnTo>
                  <a:pt x="4572000" y="0"/>
                </a:lnTo>
                <a:lnTo>
                  <a:pt x="0" y="0"/>
                </a:lnTo>
                <a:lnTo>
                  <a:pt x="0" y="17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24"/>
          <p:cNvSpPr/>
          <p:nvPr/>
        </p:nvSpPr>
        <p:spPr>
          <a:xfrm>
            <a:off x="0" y="4111256"/>
            <a:ext cx="4572000" cy="1426210"/>
          </a:xfrm>
          <a:custGeom>
            <a:avLst/>
            <a:gdLst/>
            <a:ahLst/>
            <a:cxnLst/>
            <a:rect l="l" t="t" r="r" b="b"/>
            <a:pathLst>
              <a:path w="4572000" h="1426210" extrusionOk="0">
                <a:moveTo>
                  <a:pt x="0" y="1425943"/>
                </a:moveTo>
                <a:lnTo>
                  <a:pt x="4572000" y="1425943"/>
                </a:lnTo>
                <a:lnTo>
                  <a:pt x="4572000" y="0"/>
                </a:lnTo>
                <a:lnTo>
                  <a:pt x="0" y="0"/>
                </a:lnTo>
                <a:lnTo>
                  <a:pt x="0" y="142594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24"/>
          <p:cNvSpPr/>
          <p:nvPr/>
        </p:nvSpPr>
        <p:spPr>
          <a:xfrm>
            <a:off x="0" y="409854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24"/>
          <p:cNvSpPr/>
          <p:nvPr/>
        </p:nvSpPr>
        <p:spPr>
          <a:xfrm>
            <a:off x="1499879" y="4771901"/>
            <a:ext cx="1185131" cy="661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8" name="Google Shape;828;p24"/>
          <p:cNvSpPr/>
          <p:nvPr/>
        </p:nvSpPr>
        <p:spPr>
          <a:xfrm>
            <a:off x="2572506" y="5013434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120000" extrusionOk="0">
                <a:moveTo>
                  <a:pt x="57444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9" name="Google Shape;829;p24"/>
          <p:cNvSpPr/>
          <p:nvPr/>
        </p:nvSpPr>
        <p:spPr>
          <a:xfrm>
            <a:off x="0" y="5537200"/>
            <a:ext cx="4572000" cy="863600"/>
          </a:xfrm>
          <a:custGeom>
            <a:avLst/>
            <a:gdLst/>
            <a:ahLst/>
            <a:cxnLst/>
            <a:rect l="l" t="t" r="r" b="b"/>
            <a:pathLst>
              <a:path w="4572000" h="863600" extrusionOk="0">
                <a:moveTo>
                  <a:pt x="0" y="863600"/>
                </a:moveTo>
                <a:lnTo>
                  <a:pt x="4572000" y="863600"/>
                </a:lnTo>
                <a:lnTo>
                  <a:pt x="4572000" y="0"/>
                </a:lnTo>
                <a:lnTo>
                  <a:pt x="0" y="0"/>
                </a:lnTo>
                <a:lnTo>
                  <a:pt x="0" y="863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0" name="Google Shape;830;p24"/>
          <p:cNvSpPr/>
          <p:nvPr/>
        </p:nvSpPr>
        <p:spPr>
          <a:xfrm>
            <a:off x="0" y="5524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24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32" name="Google Shape;832;p24"/>
          <p:cNvSpPr txBox="1"/>
          <p:nvPr/>
        </p:nvSpPr>
        <p:spPr>
          <a:xfrm>
            <a:off x="1871234" y="5645807"/>
            <a:ext cx="124523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12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3" name="Google Shape;833;p24"/>
          <p:cNvSpPr txBox="1"/>
          <p:nvPr/>
        </p:nvSpPr>
        <p:spPr>
          <a:xfrm>
            <a:off x="2851509" y="3552009"/>
            <a:ext cx="12503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3334" marR="5080" lvl="0" indent="-126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 to record a short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4" name="Google Shape;834;p24"/>
          <p:cNvSpPr/>
          <p:nvPr/>
        </p:nvSpPr>
        <p:spPr>
          <a:xfrm>
            <a:off x="1452712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24"/>
          <p:cNvSpPr/>
          <p:nvPr/>
        </p:nvSpPr>
        <p:spPr>
          <a:xfrm>
            <a:off x="1461008" y="1562100"/>
            <a:ext cx="695883" cy="523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4"/>
          <p:cNvSpPr/>
          <p:nvPr/>
        </p:nvSpPr>
        <p:spPr>
          <a:xfrm>
            <a:off x="1452712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24"/>
          <p:cNvSpPr txBox="1"/>
          <p:nvPr/>
        </p:nvSpPr>
        <p:spPr>
          <a:xfrm>
            <a:off x="338337" y="2050853"/>
            <a:ext cx="9968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8" name="Google Shape;838;p24"/>
          <p:cNvSpPr/>
          <p:nvPr/>
        </p:nvSpPr>
        <p:spPr>
          <a:xfrm>
            <a:off x="625026" y="155797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9" name="Google Shape;839;p24"/>
          <p:cNvSpPr/>
          <p:nvPr/>
        </p:nvSpPr>
        <p:spPr>
          <a:xfrm>
            <a:off x="625026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0" name="Google Shape;840;p24"/>
          <p:cNvSpPr/>
          <p:nvPr/>
        </p:nvSpPr>
        <p:spPr>
          <a:xfrm>
            <a:off x="3626190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1" name="Google Shape;841;p24"/>
          <p:cNvSpPr/>
          <p:nvPr/>
        </p:nvSpPr>
        <p:spPr>
          <a:xfrm>
            <a:off x="3743664" y="1610462"/>
            <a:ext cx="477520" cy="4775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2" name="Google Shape;842;p24"/>
          <p:cNvSpPr/>
          <p:nvPr/>
        </p:nvSpPr>
        <p:spPr>
          <a:xfrm>
            <a:off x="3626190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24"/>
          <p:cNvSpPr txBox="1"/>
          <p:nvPr/>
        </p:nvSpPr>
        <p:spPr>
          <a:xfrm>
            <a:off x="2475873" y="2050853"/>
            <a:ext cx="111795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49225" marR="5080" lvl="0" indent="-13716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any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4" name="Google Shape;844;p24"/>
          <p:cNvSpPr/>
          <p:nvPr/>
        </p:nvSpPr>
        <p:spPr>
          <a:xfrm>
            <a:off x="2817291" y="1557973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Google Shape;845;p24"/>
          <p:cNvSpPr/>
          <p:nvPr/>
        </p:nvSpPr>
        <p:spPr>
          <a:xfrm>
            <a:off x="2817291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Google Shape;846;p24"/>
          <p:cNvSpPr txBox="1"/>
          <p:nvPr/>
        </p:nvSpPr>
        <p:spPr>
          <a:xfrm>
            <a:off x="233349" y="2870404"/>
            <a:ext cx="1196340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524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pop-up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7" name="Google Shape;847;p24"/>
          <p:cNvSpPr/>
          <p:nvPr/>
        </p:nvSpPr>
        <p:spPr>
          <a:xfrm>
            <a:off x="482765" y="2631541"/>
            <a:ext cx="696912" cy="1925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8" name="Google Shape;848;p24"/>
          <p:cNvSpPr/>
          <p:nvPr/>
        </p:nvSpPr>
        <p:spPr>
          <a:xfrm>
            <a:off x="482767" y="2631550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 extrusionOk="0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24"/>
          <p:cNvSpPr/>
          <p:nvPr/>
        </p:nvSpPr>
        <p:spPr>
          <a:xfrm>
            <a:off x="227970" y="2431628"/>
            <a:ext cx="4121150" cy="0"/>
          </a:xfrm>
          <a:custGeom>
            <a:avLst/>
            <a:gdLst/>
            <a:ahLst/>
            <a:cxnLst/>
            <a:rect l="l" t="t" r="r" b="b"/>
            <a:pathLst>
              <a:path w="4121150" h="120000" extrusionOk="0">
                <a:moveTo>
                  <a:pt x="41211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24"/>
          <p:cNvSpPr/>
          <p:nvPr/>
        </p:nvSpPr>
        <p:spPr>
          <a:xfrm>
            <a:off x="2838869" y="2634018"/>
            <a:ext cx="1274254" cy="8689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1" name="Google Shape;851;p24"/>
          <p:cNvSpPr/>
          <p:nvPr/>
        </p:nvSpPr>
        <p:spPr>
          <a:xfrm>
            <a:off x="2838869" y="2634021"/>
            <a:ext cx="1274445" cy="869315"/>
          </a:xfrm>
          <a:custGeom>
            <a:avLst/>
            <a:gdLst/>
            <a:ahLst/>
            <a:cxnLst/>
            <a:rect l="l" t="t" r="r" b="b"/>
            <a:pathLst>
              <a:path w="1274445" h="869314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92721"/>
                </a:lnTo>
                <a:lnTo>
                  <a:pt x="1190" y="836774"/>
                </a:lnTo>
                <a:lnTo>
                  <a:pt x="9525" y="859396"/>
                </a:lnTo>
                <a:lnTo>
                  <a:pt x="32146" y="867730"/>
                </a:lnTo>
                <a:lnTo>
                  <a:pt x="76200" y="868921"/>
                </a:lnTo>
                <a:lnTo>
                  <a:pt x="1198041" y="868921"/>
                </a:lnTo>
                <a:lnTo>
                  <a:pt x="1242094" y="867730"/>
                </a:lnTo>
                <a:lnTo>
                  <a:pt x="1264716" y="859396"/>
                </a:lnTo>
                <a:lnTo>
                  <a:pt x="1273051" y="836774"/>
                </a:lnTo>
                <a:lnTo>
                  <a:pt x="1274241" y="792721"/>
                </a:lnTo>
                <a:lnTo>
                  <a:pt x="1274241" y="76200"/>
                </a:lnTo>
                <a:lnTo>
                  <a:pt x="1273051" y="32146"/>
                </a:lnTo>
                <a:lnTo>
                  <a:pt x="1264716" y="9525"/>
                </a:lnTo>
                <a:lnTo>
                  <a:pt x="1242094" y="1190"/>
                </a:lnTo>
                <a:lnTo>
                  <a:pt x="119804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2" name="Google Shape;852;p24"/>
          <p:cNvSpPr/>
          <p:nvPr/>
        </p:nvSpPr>
        <p:spPr>
          <a:xfrm>
            <a:off x="3491266" y="3293431"/>
            <a:ext cx="102565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24"/>
          <p:cNvSpPr txBox="1"/>
          <p:nvPr/>
        </p:nvSpPr>
        <p:spPr>
          <a:xfrm>
            <a:off x="1434184" y="4228477"/>
            <a:ext cx="2602865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686435" marR="0" lvl="0" indent="0" algn="l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370840" lvl="0" indent="0" algn="r" rtl="0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5080" lvl="0" indent="0" algn="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4" name="Google Shape;854;p24"/>
          <p:cNvSpPr/>
          <p:nvPr/>
        </p:nvSpPr>
        <p:spPr>
          <a:xfrm>
            <a:off x="1506232" y="4510189"/>
            <a:ext cx="560146" cy="20521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5" name="Google Shape;855;p24"/>
          <p:cNvSpPr/>
          <p:nvPr/>
        </p:nvSpPr>
        <p:spPr>
          <a:xfrm>
            <a:off x="1506226" y="451018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Google Shape;856;p24"/>
          <p:cNvSpPr txBox="1">
            <a:spLocks noGrp="1"/>
          </p:cNvSpPr>
          <p:nvPr>
            <p:ph type="title"/>
          </p:nvPr>
        </p:nvSpPr>
        <p:spPr>
          <a:xfrm>
            <a:off x="215900" y="123288"/>
            <a:ext cx="4269742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Record Sounds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7" name="Google Shape;857;p24"/>
          <p:cNvSpPr/>
          <p:nvPr/>
        </p:nvSpPr>
        <p:spPr>
          <a:xfrm>
            <a:off x="1635340" y="2656941"/>
            <a:ext cx="924599" cy="12680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24"/>
          <p:cNvSpPr/>
          <p:nvPr/>
        </p:nvSpPr>
        <p:spPr>
          <a:xfrm>
            <a:off x="1595747" y="3567500"/>
            <a:ext cx="412394" cy="4123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24"/>
          <p:cNvSpPr/>
          <p:nvPr/>
        </p:nvSpPr>
        <p:spPr>
          <a:xfrm>
            <a:off x="1595747" y="356750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24"/>
          <p:cNvSpPr txBox="1"/>
          <p:nvPr/>
        </p:nvSpPr>
        <p:spPr>
          <a:xfrm>
            <a:off x="1490835" y="2089528"/>
            <a:ext cx="64325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 Malibu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1" name="Google Shape;861;p24"/>
          <p:cNvSpPr txBox="1"/>
          <p:nvPr/>
        </p:nvSpPr>
        <p:spPr>
          <a:xfrm>
            <a:off x="3625798" y="2089528"/>
            <a:ext cx="723322" cy="18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2" name="Google Shape;862;p24"/>
          <p:cNvSpPr/>
          <p:nvPr/>
        </p:nvSpPr>
        <p:spPr>
          <a:xfrm>
            <a:off x="1379219" y="325120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120000" extrusionOk="0">
                <a:moveTo>
                  <a:pt x="30988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24"/>
          <p:cNvSpPr/>
          <p:nvPr/>
        </p:nvSpPr>
        <p:spPr>
          <a:xfrm>
            <a:off x="1545758" y="5950282"/>
            <a:ext cx="204584" cy="22191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24"/>
          <p:cNvSpPr/>
          <p:nvPr/>
        </p:nvSpPr>
        <p:spPr>
          <a:xfrm>
            <a:off x="2374900" y="1394457"/>
            <a:ext cx="0" cy="906780"/>
          </a:xfrm>
          <a:custGeom>
            <a:avLst/>
            <a:gdLst/>
            <a:ahLst/>
            <a:cxnLst/>
            <a:rect l="l" t="t" r="r" b="b"/>
            <a:pathLst>
              <a:path w="120000" h="906780" extrusionOk="0">
                <a:moveTo>
                  <a:pt x="0" y="0"/>
                </a:moveTo>
                <a:lnTo>
                  <a:pt x="0" y="9067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2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2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2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2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2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2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2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2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2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2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0" name="Google Shape;880;p2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1" name="Google Shape;881;p2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2" name="Google Shape;882;p2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3" name="Google Shape;883;p2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Google Shape;884;p2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Google Shape;885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Google Shape;886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Google Shape;887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8" name="Google Shape;888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9" name="Google Shape;889;p2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25"/>
          <p:cNvSpPr txBox="1"/>
          <p:nvPr/>
        </p:nvSpPr>
        <p:spPr>
          <a:xfrm>
            <a:off x="698500" y="1282700"/>
            <a:ext cx="3162162" cy="2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music loop as background music.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1" name="Google Shape;891;p2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25"/>
          <p:cNvSpPr txBox="1">
            <a:spLocks noGrp="1"/>
          </p:cNvSpPr>
          <p:nvPr>
            <p:ph type="title"/>
          </p:nvPr>
        </p:nvSpPr>
        <p:spPr>
          <a:xfrm>
            <a:off x="641342" y="344571"/>
            <a:ext cx="3265549" cy="5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 a Song</a:t>
            </a:r>
            <a:endParaRPr dirty="0"/>
          </a:p>
        </p:txBody>
      </p:sp>
      <p:sp>
        <p:nvSpPr>
          <p:cNvPr id="893" name="Google Shape;893;p25"/>
          <p:cNvSpPr/>
          <p:nvPr/>
        </p:nvSpPr>
        <p:spPr>
          <a:xfrm>
            <a:off x="861014" y="35746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4" name="Google Shape;894;p25"/>
          <p:cNvSpPr/>
          <p:nvPr/>
        </p:nvSpPr>
        <p:spPr>
          <a:xfrm>
            <a:off x="969451" y="35746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5" name="Google Shape;895;p25"/>
          <p:cNvSpPr/>
          <p:nvPr/>
        </p:nvSpPr>
        <p:spPr>
          <a:xfrm>
            <a:off x="1151940" y="2693225"/>
            <a:ext cx="2552696" cy="19158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6" name="Google Shape;896;p25"/>
          <p:cNvSpPr/>
          <p:nvPr/>
        </p:nvSpPr>
        <p:spPr>
          <a:xfrm>
            <a:off x="1151940" y="2693212"/>
            <a:ext cx="2552700" cy="1916430"/>
          </a:xfrm>
          <a:custGeom>
            <a:avLst/>
            <a:gdLst/>
            <a:ahLst/>
            <a:cxnLst/>
            <a:rect l="l" t="t" r="r" b="b"/>
            <a:pathLst>
              <a:path w="2552700" h="1916429" extrusionOk="0">
                <a:moveTo>
                  <a:pt x="0" y="1915858"/>
                </a:moveTo>
                <a:lnTo>
                  <a:pt x="2552700" y="1915858"/>
                </a:lnTo>
                <a:lnTo>
                  <a:pt x="2552700" y="0"/>
                </a:lnTo>
                <a:lnTo>
                  <a:pt x="0" y="0"/>
                </a:lnTo>
                <a:lnTo>
                  <a:pt x="0" y="1915858"/>
                </a:lnTo>
                <a:close/>
              </a:path>
            </a:pathLst>
          </a:custGeom>
          <a:noFill/>
          <a:ln w="12675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7" name="Google Shape;897;p25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8" name="Google Shape;898;p2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3306543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531591" y="864915"/>
            <a:ext cx="35090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Music Cards</a:t>
            </a:r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body" idx="1"/>
          </p:nvPr>
        </p:nvSpPr>
        <p:spPr>
          <a:xfrm>
            <a:off x="978425" y="1574800"/>
            <a:ext cx="3141000" cy="3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these cards in any order:</a:t>
            </a:r>
            <a:endParaRPr dirty="0"/>
          </a:p>
          <a:p>
            <a:pPr marL="10795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7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Rhythm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Melody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Chord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Surprise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Beatbox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6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4" name="Google Shape;904;p2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5" name="Google Shape;905;p2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6" name="Google Shape;906;p2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7" name="Google Shape;907;p2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8" name="Google Shape;908;p2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9" name="Google Shape;909;p2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0" name="Google Shape;910;p2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1" name="Google Shape;911;p2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2" name="Google Shape;912;p2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3" name="Google Shape;913;p2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4" name="Google Shape;914;p2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5" name="Google Shape;915;p2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6" name="Google Shape;916;p2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7" name="Google Shape;917;p2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8" name="Google Shape;918;p26"/>
          <p:cNvSpPr/>
          <p:nvPr/>
        </p:nvSpPr>
        <p:spPr>
          <a:xfrm>
            <a:off x="0" y="927100"/>
            <a:ext cx="4572000" cy="2206625"/>
          </a:xfrm>
          <a:custGeom>
            <a:avLst/>
            <a:gdLst/>
            <a:ahLst/>
            <a:cxnLst/>
            <a:rect l="l" t="t" r="r" b="b"/>
            <a:pathLst>
              <a:path w="4572000" h="2206625" extrusionOk="0">
                <a:moveTo>
                  <a:pt x="0" y="2206498"/>
                </a:moveTo>
                <a:lnTo>
                  <a:pt x="4572000" y="2206498"/>
                </a:lnTo>
                <a:lnTo>
                  <a:pt x="4572000" y="0"/>
                </a:lnTo>
                <a:lnTo>
                  <a:pt x="0" y="0"/>
                </a:lnTo>
                <a:lnTo>
                  <a:pt x="0" y="220649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9" name="Google Shape;919;p2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0" name="Google Shape;920;p26"/>
          <p:cNvSpPr/>
          <p:nvPr/>
        </p:nvSpPr>
        <p:spPr>
          <a:xfrm>
            <a:off x="2292350" y="1424346"/>
            <a:ext cx="0" cy="944880"/>
          </a:xfrm>
          <a:custGeom>
            <a:avLst/>
            <a:gdLst/>
            <a:ahLst/>
            <a:cxnLst/>
            <a:rect l="l" t="t" r="r" b="b"/>
            <a:pathLst>
              <a:path w="120000" h="944880" extrusionOk="0">
                <a:moveTo>
                  <a:pt x="0" y="0"/>
                </a:moveTo>
                <a:lnTo>
                  <a:pt x="0" y="9448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1" name="Google Shape;921;p26"/>
          <p:cNvSpPr/>
          <p:nvPr/>
        </p:nvSpPr>
        <p:spPr>
          <a:xfrm>
            <a:off x="0" y="3133598"/>
            <a:ext cx="4572000" cy="2264410"/>
          </a:xfrm>
          <a:custGeom>
            <a:avLst/>
            <a:gdLst/>
            <a:ahLst/>
            <a:cxnLst/>
            <a:rect l="l" t="t" r="r" b="b"/>
            <a:pathLst>
              <a:path w="4572000" h="2264410" extrusionOk="0">
                <a:moveTo>
                  <a:pt x="0" y="2263902"/>
                </a:moveTo>
                <a:lnTo>
                  <a:pt x="4572000" y="2263902"/>
                </a:lnTo>
                <a:lnTo>
                  <a:pt x="4572000" y="0"/>
                </a:lnTo>
                <a:lnTo>
                  <a:pt x="0" y="0"/>
                </a:lnTo>
                <a:lnTo>
                  <a:pt x="0" y="226390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2" name="Google Shape;922;p26"/>
          <p:cNvSpPr/>
          <p:nvPr/>
        </p:nvSpPr>
        <p:spPr>
          <a:xfrm>
            <a:off x="0" y="31208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3" name="Google Shape;923;p26"/>
          <p:cNvSpPr/>
          <p:nvPr/>
        </p:nvSpPr>
        <p:spPr>
          <a:xfrm>
            <a:off x="1259458" y="3950347"/>
            <a:ext cx="2053081" cy="127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4" name="Google Shape;924;p26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5" name="Google Shape;925;p26"/>
          <p:cNvSpPr txBox="1"/>
          <p:nvPr/>
        </p:nvSpPr>
        <p:spPr>
          <a:xfrm>
            <a:off x="3083560" y="1829435"/>
            <a:ext cx="11201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 the Loops category,  like Drum Jam.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6" name="Google Shape;926;p26"/>
          <p:cNvSpPr/>
          <p:nvPr/>
        </p:nvSpPr>
        <p:spPr>
          <a:xfrm>
            <a:off x="573976" y="14829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7" name="Google Shape;927;p26"/>
          <p:cNvSpPr/>
          <p:nvPr/>
        </p:nvSpPr>
        <p:spPr>
          <a:xfrm>
            <a:off x="573976" y="1482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8" name="Google Shape;928;p26"/>
          <p:cNvSpPr txBox="1"/>
          <p:nvPr/>
        </p:nvSpPr>
        <p:spPr>
          <a:xfrm>
            <a:off x="355229" y="1977577"/>
            <a:ext cx="8502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1600" marR="5080" lvl="0" indent="-8953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 like Speaker.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9" name="Google Shape;929;p26"/>
          <p:cNvSpPr txBox="1"/>
          <p:nvPr/>
        </p:nvSpPr>
        <p:spPr>
          <a:xfrm>
            <a:off x="3083560" y="1486824"/>
            <a:ext cx="110998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0" name="Google Shape;930;p26"/>
          <p:cNvSpPr/>
          <p:nvPr/>
        </p:nvSpPr>
        <p:spPr>
          <a:xfrm>
            <a:off x="2491905" y="1468526"/>
            <a:ext cx="560146" cy="2052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1" name="Google Shape;931;p26"/>
          <p:cNvSpPr/>
          <p:nvPr/>
        </p:nvSpPr>
        <p:spPr>
          <a:xfrm>
            <a:off x="2491894" y="146852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2" name="Google Shape;932;p26"/>
          <p:cNvSpPr/>
          <p:nvPr/>
        </p:nvSpPr>
        <p:spPr>
          <a:xfrm>
            <a:off x="2565779" y="1876657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3" name="Google Shape;933;p26"/>
          <p:cNvSpPr/>
          <p:nvPr/>
        </p:nvSpPr>
        <p:spPr>
          <a:xfrm>
            <a:off x="2565779" y="18766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4" name="Google Shape;934;p26"/>
          <p:cNvSpPr txBox="1"/>
          <p:nvPr/>
        </p:nvSpPr>
        <p:spPr>
          <a:xfrm>
            <a:off x="1434183" y="3250577"/>
            <a:ext cx="1716405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703580" marR="0" lvl="0" indent="0" algn="l" rtl="0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5" name="Google Shape;935;p26"/>
          <p:cNvSpPr/>
          <p:nvPr/>
        </p:nvSpPr>
        <p:spPr>
          <a:xfrm>
            <a:off x="1497914" y="3605034"/>
            <a:ext cx="560158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6" name="Google Shape;936;p26"/>
          <p:cNvSpPr/>
          <p:nvPr/>
        </p:nvSpPr>
        <p:spPr>
          <a:xfrm>
            <a:off x="1497914" y="36050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7" name="Google Shape;937;p26"/>
          <p:cNvSpPr txBox="1">
            <a:spLocks noGrp="1"/>
          </p:cNvSpPr>
          <p:nvPr>
            <p:ph type="title"/>
          </p:nvPr>
        </p:nvSpPr>
        <p:spPr>
          <a:xfrm>
            <a:off x="215900" y="242263"/>
            <a:ext cx="4269742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Song</a:t>
            </a:r>
            <a:endParaRPr sz="2400" dirty="0"/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8" name="Google Shape;938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9" name="Google Shape;939;p26"/>
          <p:cNvSpPr/>
          <p:nvPr/>
        </p:nvSpPr>
        <p:spPr>
          <a:xfrm>
            <a:off x="1617141" y="1617992"/>
            <a:ext cx="355598" cy="4889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0" name="Google Shape;940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1" name="Google Shape;941;p26"/>
          <p:cNvSpPr txBox="1"/>
          <p:nvPr/>
        </p:nvSpPr>
        <p:spPr>
          <a:xfrm>
            <a:off x="1615343" y="2100323"/>
            <a:ext cx="39624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2" name="Google Shape;942;p26"/>
          <p:cNvSpPr txBox="1"/>
          <p:nvPr/>
        </p:nvSpPr>
        <p:spPr>
          <a:xfrm>
            <a:off x="3032205" y="4275990"/>
            <a:ext cx="133189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sound 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3" name="Google Shape;943;p26"/>
          <p:cNvSpPr/>
          <p:nvPr/>
        </p:nvSpPr>
        <p:spPr>
          <a:xfrm>
            <a:off x="2616200" y="4376059"/>
            <a:ext cx="391160" cy="372110"/>
          </a:xfrm>
          <a:custGeom>
            <a:avLst/>
            <a:gdLst/>
            <a:ahLst/>
            <a:cxnLst/>
            <a:rect l="l" t="t" r="r" b="b"/>
            <a:pathLst>
              <a:path w="391160" h="372110" extrusionOk="0">
                <a:moveTo>
                  <a:pt x="0" y="371843"/>
                </a:moveTo>
                <a:lnTo>
                  <a:pt x="0" y="0"/>
                </a:lnTo>
                <a:lnTo>
                  <a:pt x="391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4" name="Google Shape;944;p26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5" name="Google Shape;945;p26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6" name="Google Shape;946;p26"/>
          <p:cNvSpPr txBox="1"/>
          <p:nvPr/>
        </p:nvSpPr>
        <p:spPr>
          <a:xfrm>
            <a:off x="1983739" y="2602746"/>
            <a:ext cx="25019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loops,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Sounds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7" name="Google Shape;947;p26"/>
          <p:cNvSpPr/>
          <p:nvPr/>
        </p:nvSpPr>
        <p:spPr>
          <a:xfrm>
            <a:off x="300990" y="2640558"/>
            <a:ext cx="1577340" cy="2940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8" name="Google Shape;948;p26"/>
          <p:cNvSpPr/>
          <p:nvPr/>
        </p:nvSpPr>
        <p:spPr>
          <a:xfrm>
            <a:off x="294640" y="2634209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9" name="Google Shape;949;p26"/>
          <p:cNvSpPr/>
          <p:nvPr/>
        </p:nvSpPr>
        <p:spPr>
          <a:xfrm>
            <a:off x="1771978" y="2780595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0" name="Google Shape;950;p26"/>
          <p:cNvSpPr txBox="1"/>
          <p:nvPr/>
        </p:nvSpPr>
        <p:spPr>
          <a:xfrm>
            <a:off x="1158915" y="5506107"/>
            <a:ext cx="14859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9311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1" name="Google Shape;951;p26"/>
          <p:cNvSpPr/>
          <p:nvPr/>
        </p:nvSpPr>
        <p:spPr>
          <a:xfrm>
            <a:off x="2832178" y="5783262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2" name="Google Shape;952;p26"/>
          <p:cNvSpPr/>
          <p:nvPr/>
        </p:nvSpPr>
        <p:spPr>
          <a:xfrm>
            <a:off x="2832178" y="57832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3" name="Google Shape;953;p26"/>
          <p:cNvSpPr/>
          <p:nvPr/>
        </p:nvSpPr>
        <p:spPr>
          <a:xfrm>
            <a:off x="2634047" y="59134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" name="Google Shape;132;p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Google Shape;137;p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" name="Google Shape;142;p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p9"/>
          <p:cNvSpPr txBox="1"/>
          <p:nvPr/>
        </p:nvSpPr>
        <p:spPr>
          <a:xfrm>
            <a:off x="698500" y="1263650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a drum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1102831" y="433115"/>
            <a:ext cx="23729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Play a Drum</a:t>
            </a: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1152892" y="2696665"/>
            <a:ext cx="2552699" cy="19145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1152893" y="2696667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0" y="927100"/>
            <a:ext cx="4572000" cy="2781300"/>
          </a:xfrm>
          <a:custGeom>
            <a:avLst/>
            <a:gdLst/>
            <a:ahLst/>
            <a:cxnLst/>
            <a:rect l="l" t="t" r="r" b="b"/>
            <a:pathLst>
              <a:path w="4572000" h="2781300" extrusionOk="0">
                <a:moveTo>
                  <a:pt x="0" y="2781287"/>
                </a:moveTo>
                <a:lnTo>
                  <a:pt x="4572000" y="2781287"/>
                </a:lnTo>
                <a:lnTo>
                  <a:pt x="4572000" y="0"/>
                </a:lnTo>
                <a:lnTo>
                  <a:pt x="0" y="0"/>
                </a:lnTo>
                <a:lnTo>
                  <a:pt x="0" y="2781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0" y="3708387"/>
            <a:ext cx="4572000" cy="1575435"/>
          </a:xfrm>
          <a:custGeom>
            <a:avLst/>
            <a:gdLst/>
            <a:ahLst/>
            <a:cxnLst/>
            <a:rect l="l" t="t" r="r" b="b"/>
            <a:pathLst>
              <a:path w="4572000" h="1575435" extrusionOk="0">
                <a:moveTo>
                  <a:pt x="0" y="1574812"/>
                </a:moveTo>
                <a:lnTo>
                  <a:pt x="4572000" y="1574812"/>
                </a:lnTo>
                <a:lnTo>
                  <a:pt x="4572000" y="0"/>
                </a:lnTo>
                <a:lnTo>
                  <a:pt x="0" y="0"/>
                </a:lnTo>
                <a:lnTo>
                  <a:pt x="0" y="15748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0" y="3695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0" y="5283200"/>
            <a:ext cx="4572000" cy="1117600"/>
          </a:xfrm>
          <a:custGeom>
            <a:avLst/>
            <a:gdLst/>
            <a:ahLst/>
            <a:cxnLst/>
            <a:rect l="l" t="t" r="r" b="b"/>
            <a:pathLst>
              <a:path w="4572000" h="1117600" extrusionOk="0">
                <a:moveTo>
                  <a:pt x="0" y="1117600"/>
                </a:moveTo>
                <a:lnTo>
                  <a:pt x="4572000" y="1117600"/>
                </a:lnTo>
                <a:lnTo>
                  <a:pt x="4572000" y="0"/>
                </a:lnTo>
                <a:lnTo>
                  <a:pt x="0" y="0"/>
                </a:lnTo>
                <a:lnTo>
                  <a:pt x="0" y="1117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" name="Google Shape;183;p10"/>
          <p:cNvSpPr/>
          <p:nvPr/>
        </p:nvSpPr>
        <p:spPr>
          <a:xfrm>
            <a:off x="0" y="5270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2209010" y="53918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434184" y="38252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2775724" y="1451787"/>
            <a:ext cx="712355" cy="5304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234950" y="241935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41021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1207034" y="3185795"/>
            <a:ext cx="8324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2901446" y="2702138"/>
            <a:ext cx="511709" cy="5171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565910" y="4274527"/>
            <a:ext cx="1435607" cy="73151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 txBox="1"/>
          <p:nvPr/>
        </p:nvSpPr>
        <p:spPr>
          <a:xfrm>
            <a:off x="3043524" y="4688361"/>
            <a:ext cx="10922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sound you  want from the menu.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2697704" y="4800437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10"/>
          <p:cNvSpPr txBox="1"/>
          <p:nvPr/>
        </p:nvSpPr>
        <p:spPr>
          <a:xfrm>
            <a:off x="1351372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1412176" y="1452757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0"/>
          <p:cNvSpPr/>
          <p:nvPr/>
        </p:nvSpPr>
        <p:spPr>
          <a:xfrm>
            <a:off x="1412176" y="14527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0"/>
          <p:cNvSpPr/>
          <p:nvPr/>
        </p:nvSpPr>
        <p:spPr>
          <a:xfrm>
            <a:off x="1412176" y="2672194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1412176" y="2672194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215900" y="192376"/>
            <a:ext cx="4269742" cy="59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Drum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2901886" y="1992570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3004866" y="3218059"/>
            <a:ext cx="27241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0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10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" name="Google Shape;224;p10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1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1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1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11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11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" name="Google Shape;255;p11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11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1"/>
          <p:cNvSpPr txBox="1"/>
          <p:nvPr/>
        </p:nvSpPr>
        <p:spPr>
          <a:xfrm>
            <a:off x="980913" y="1263650"/>
            <a:ext cx="261048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loop of repeating drum sounds.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1"/>
          <p:cNvSpPr txBox="1">
            <a:spLocks noGrp="1"/>
          </p:cNvSpPr>
          <p:nvPr>
            <p:ph type="title"/>
          </p:nvPr>
        </p:nvSpPr>
        <p:spPr>
          <a:xfrm>
            <a:off x="767168" y="433115"/>
            <a:ext cx="303784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Rhythm</a:t>
            </a:r>
            <a:endParaRPr dirty="0"/>
          </a:p>
        </p:txBody>
      </p:sp>
      <p:sp>
        <p:nvSpPr>
          <p:cNvPr id="259" name="Google Shape;259;p11"/>
          <p:cNvSpPr/>
          <p:nvPr/>
        </p:nvSpPr>
        <p:spPr>
          <a:xfrm>
            <a:off x="1454150" y="1726742"/>
            <a:ext cx="1663700" cy="1244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1454150" y="1726742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1454150" y="3030543"/>
            <a:ext cx="1663700" cy="12445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1454150" y="3030537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1454150" y="4334344"/>
            <a:ext cx="1663700" cy="1244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1454150" y="4334344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599"/>
                </a:moveTo>
                <a:lnTo>
                  <a:pt x="1663700" y="1244599"/>
                </a:lnTo>
                <a:lnTo>
                  <a:pt x="1663700" y="0"/>
                </a:lnTo>
                <a:lnTo>
                  <a:pt x="0" y="0"/>
                </a:lnTo>
                <a:lnTo>
                  <a:pt x="0" y="1244599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1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2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2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1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" name="Google Shape;286;p12"/>
          <p:cNvSpPr/>
          <p:nvPr/>
        </p:nvSpPr>
        <p:spPr>
          <a:xfrm>
            <a:off x="0" y="927100"/>
            <a:ext cx="4572000" cy="2082800"/>
          </a:xfrm>
          <a:custGeom>
            <a:avLst/>
            <a:gdLst/>
            <a:ahLst/>
            <a:cxnLst/>
            <a:rect l="l" t="t" r="r" b="b"/>
            <a:pathLst>
              <a:path w="4572000" h="2082800" extrusionOk="0">
                <a:moveTo>
                  <a:pt x="0" y="2082800"/>
                </a:moveTo>
                <a:lnTo>
                  <a:pt x="4572000" y="2082800"/>
                </a:lnTo>
                <a:lnTo>
                  <a:pt x="4572000" y="0"/>
                </a:lnTo>
                <a:lnTo>
                  <a:pt x="0" y="0"/>
                </a:lnTo>
                <a:lnTo>
                  <a:pt x="0" y="20828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2"/>
          <p:cNvSpPr/>
          <p:nvPr/>
        </p:nvSpPr>
        <p:spPr>
          <a:xfrm>
            <a:off x="0" y="3009900"/>
            <a:ext cx="4572000" cy="2324100"/>
          </a:xfrm>
          <a:custGeom>
            <a:avLst/>
            <a:gdLst/>
            <a:ahLst/>
            <a:cxnLst/>
            <a:rect l="l" t="t" r="r" b="b"/>
            <a:pathLst>
              <a:path w="4572000" h="2324100" extrusionOk="0">
                <a:moveTo>
                  <a:pt x="0" y="2324100"/>
                </a:moveTo>
                <a:lnTo>
                  <a:pt x="4572000" y="2324100"/>
                </a:lnTo>
                <a:lnTo>
                  <a:pt x="4572000" y="0"/>
                </a:lnTo>
                <a:lnTo>
                  <a:pt x="0" y="0"/>
                </a:lnTo>
                <a:lnTo>
                  <a:pt x="0" y="2324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2"/>
          <p:cNvSpPr/>
          <p:nvPr/>
        </p:nvSpPr>
        <p:spPr>
          <a:xfrm>
            <a:off x="0" y="299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2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12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1939662" y="5442607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1434184" y="31267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2"/>
          <p:cNvSpPr/>
          <p:nvPr/>
        </p:nvSpPr>
        <p:spPr>
          <a:xfrm>
            <a:off x="1361325" y="1546390"/>
            <a:ext cx="712463" cy="5343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2"/>
          <p:cNvSpPr txBox="1"/>
          <p:nvPr/>
        </p:nvSpPr>
        <p:spPr>
          <a:xfrm>
            <a:off x="2423953" y="2008663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4925" marR="5080" lvl="0" indent="-2286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 from  the Music category.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2"/>
          <p:cNvSpPr/>
          <p:nvPr/>
        </p:nvSpPr>
        <p:spPr>
          <a:xfrm>
            <a:off x="3689233" y="1605231"/>
            <a:ext cx="576811" cy="52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12"/>
          <p:cNvSpPr/>
          <p:nvPr/>
        </p:nvSpPr>
        <p:spPr>
          <a:xfrm>
            <a:off x="2286000" y="13995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2"/>
          <p:cNvSpPr/>
          <p:nvPr/>
        </p:nvSpPr>
        <p:spPr>
          <a:xfrm>
            <a:off x="1005967" y="3403057"/>
            <a:ext cx="1344000" cy="178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12"/>
          <p:cNvSpPr txBox="1"/>
          <p:nvPr/>
        </p:nvSpPr>
        <p:spPr>
          <a:xfrm>
            <a:off x="449672" y="2050853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 backdrop.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510476" y="1545273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510476" y="15452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2753791" y="1545273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2753791" y="15452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2"/>
          <p:cNvSpPr txBox="1">
            <a:spLocks noGrp="1"/>
          </p:cNvSpPr>
          <p:nvPr>
            <p:ph type="title"/>
          </p:nvPr>
        </p:nvSpPr>
        <p:spPr>
          <a:xfrm>
            <a:off x="215900" y="244242"/>
            <a:ext cx="4254475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a Rhythm</a:t>
            </a:r>
            <a:endParaRPr sz="2400" dirty="0"/>
          </a:p>
          <a:p>
            <a:pPr marL="12700" lvl="0" indent="0" algn="l" rtl="0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648775" y="2089527"/>
            <a:ext cx="700099" cy="18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</a:t>
            </a:r>
            <a:r>
              <a:rPr lang="en-US" sz="800" dirty="0" err="1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Tabla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478395" y="2080676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2"/>
          <p:cNvSpPr txBox="1"/>
          <p:nvPr/>
        </p:nvSpPr>
        <p:spPr>
          <a:xfrm>
            <a:off x="1971038" y="2501146"/>
            <a:ext cx="2499333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302259" y="2523693"/>
            <a:ext cx="1536700" cy="317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295909" y="2517331"/>
            <a:ext cx="1549400" cy="330200"/>
          </a:xfrm>
          <a:custGeom>
            <a:avLst/>
            <a:gdLst/>
            <a:ahLst/>
            <a:cxnLst/>
            <a:rect l="l" t="t" r="r" b="b"/>
            <a:pathLst>
              <a:path w="1549400" h="330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85750"/>
                </a:lnTo>
                <a:lnTo>
                  <a:pt x="2001" y="299183"/>
                </a:lnTo>
                <a:lnTo>
                  <a:pt x="9042" y="313742"/>
                </a:lnTo>
                <a:lnTo>
                  <a:pt x="22674" y="325417"/>
                </a:lnTo>
                <a:lnTo>
                  <a:pt x="44450" y="330200"/>
                </a:lnTo>
                <a:lnTo>
                  <a:pt x="1504950" y="330200"/>
                </a:lnTo>
                <a:lnTo>
                  <a:pt x="1518383" y="328198"/>
                </a:lnTo>
                <a:lnTo>
                  <a:pt x="1532942" y="321157"/>
                </a:lnTo>
                <a:lnTo>
                  <a:pt x="1544617" y="307525"/>
                </a:lnTo>
                <a:lnTo>
                  <a:pt x="1549400" y="285750"/>
                </a:lnTo>
                <a:lnTo>
                  <a:pt x="1549400" y="44450"/>
                </a:lnTo>
                <a:lnTo>
                  <a:pt x="1547398" y="31016"/>
                </a:lnTo>
                <a:lnTo>
                  <a:pt x="1540357" y="16457"/>
                </a:lnTo>
                <a:lnTo>
                  <a:pt x="1526725" y="4782"/>
                </a:lnTo>
                <a:lnTo>
                  <a:pt x="1504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1238578" y="2678995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1818104" y="38828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2"/>
          <p:cNvSpPr txBox="1"/>
          <p:nvPr/>
        </p:nvSpPr>
        <p:spPr>
          <a:xfrm>
            <a:off x="2067075" y="3802800"/>
            <a:ext cx="22818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to repeat.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2009266" y="43561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2"/>
          <p:cNvSpPr txBox="1"/>
          <p:nvPr/>
        </p:nvSpPr>
        <p:spPr>
          <a:xfrm>
            <a:off x="2267775" y="4276100"/>
            <a:ext cx="22026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 to change the rhythm.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1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1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" name="Google Shape;354;p1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" name="Google Shape;3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" name="Google Shape;3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13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817034" y="4417373"/>
            <a:ext cx="88392" cy="1409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925470" y="4417373"/>
            <a:ext cx="65130" cy="1411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3"/>
          <p:cNvSpPr txBox="1"/>
          <p:nvPr/>
        </p:nvSpPr>
        <p:spPr>
          <a:xfrm>
            <a:off x="975370" y="1263650"/>
            <a:ext cx="262128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between costumes to animate.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/>
          </p:nvPr>
        </p:nvSpPr>
        <p:spPr>
          <a:xfrm>
            <a:off x="696231" y="346755"/>
            <a:ext cx="318008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Animate a Drum</a:t>
            </a:r>
            <a:endParaRPr/>
          </a:p>
        </p:txBody>
      </p:sp>
      <p:sp>
        <p:nvSpPr>
          <p:cNvPr id="368" name="Google Shape;368;p13"/>
          <p:cNvSpPr/>
          <p:nvPr/>
        </p:nvSpPr>
        <p:spPr>
          <a:xfrm>
            <a:off x="1149350" y="1844979"/>
            <a:ext cx="2273287" cy="17133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1149350" y="1844979"/>
            <a:ext cx="2273300" cy="1713864"/>
          </a:xfrm>
          <a:custGeom>
            <a:avLst/>
            <a:gdLst/>
            <a:ahLst/>
            <a:cxnLst/>
            <a:rect l="l" t="t" r="r" b="b"/>
            <a:pathLst>
              <a:path w="2273300" h="1713864" extrusionOk="0">
                <a:moveTo>
                  <a:pt x="0" y="1713306"/>
                </a:moveTo>
                <a:lnTo>
                  <a:pt x="2273300" y="1713306"/>
                </a:lnTo>
                <a:lnTo>
                  <a:pt x="2273300" y="0"/>
                </a:lnTo>
                <a:lnTo>
                  <a:pt x="0" y="0"/>
                </a:lnTo>
                <a:lnTo>
                  <a:pt x="0" y="171330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1149350" y="3733556"/>
            <a:ext cx="2273287" cy="17144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1149350" y="373355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3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4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4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" name="Google Shape;388;p1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" name="Google Shape;391;p1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14"/>
          <p:cNvSpPr/>
          <p:nvPr/>
        </p:nvSpPr>
        <p:spPr>
          <a:xfrm>
            <a:off x="0" y="927100"/>
            <a:ext cx="4572000" cy="1943100"/>
          </a:xfrm>
          <a:custGeom>
            <a:avLst/>
            <a:gdLst/>
            <a:ahLst/>
            <a:cxnLst/>
            <a:rect l="l" t="t" r="r" b="b"/>
            <a:pathLst>
              <a:path w="4572000" h="1943100" extrusionOk="0">
                <a:moveTo>
                  <a:pt x="0" y="1943100"/>
                </a:moveTo>
                <a:lnTo>
                  <a:pt x="4572000" y="1943100"/>
                </a:lnTo>
                <a:lnTo>
                  <a:pt x="4572000" y="0"/>
                </a:lnTo>
                <a:lnTo>
                  <a:pt x="0" y="0"/>
                </a:lnTo>
                <a:lnTo>
                  <a:pt x="0" y="1943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4"/>
          <p:cNvSpPr/>
          <p:nvPr/>
        </p:nvSpPr>
        <p:spPr>
          <a:xfrm>
            <a:off x="0" y="2870200"/>
            <a:ext cx="4572000" cy="2730500"/>
          </a:xfrm>
          <a:custGeom>
            <a:avLst/>
            <a:gdLst/>
            <a:ahLst/>
            <a:cxnLst/>
            <a:rect l="l" t="t" r="r" b="b"/>
            <a:pathLst>
              <a:path w="4572000" h="2730500" extrusionOk="0">
                <a:moveTo>
                  <a:pt x="0" y="2730500"/>
                </a:moveTo>
                <a:lnTo>
                  <a:pt x="4572000" y="2730500"/>
                </a:lnTo>
                <a:lnTo>
                  <a:pt x="4572000" y="0"/>
                </a:lnTo>
                <a:lnTo>
                  <a:pt x="0" y="0"/>
                </a:lnTo>
                <a:lnTo>
                  <a:pt x="0" y="27305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4"/>
          <p:cNvSpPr/>
          <p:nvPr/>
        </p:nvSpPr>
        <p:spPr>
          <a:xfrm>
            <a:off x="0" y="285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4"/>
          <p:cNvSpPr/>
          <p:nvPr/>
        </p:nvSpPr>
        <p:spPr>
          <a:xfrm>
            <a:off x="1542574" y="3537496"/>
            <a:ext cx="1486851" cy="19507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14"/>
          <p:cNvSpPr/>
          <p:nvPr/>
        </p:nvSpPr>
        <p:spPr>
          <a:xfrm>
            <a:off x="0" y="5600700"/>
            <a:ext cx="4572000" cy="800100"/>
          </a:xfrm>
          <a:custGeom>
            <a:avLst/>
            <a:gdLst/>
            <a:ahLst/>
            <a:cxnLst/>
            <a:rect l="l" t="t" r="r" b="b"/>
            <a:pathLst>
              <a:path w="4572000" h="800100" extrusionOk="0">
                <a:moveTo>
                  <a:pt x="0" y="800100"/>
                </a:moveTo>
                <a:lnTo>
                  <a:pt x="4572000" y="800100"/>
                </a:lnTo>
                <a:lnTo>
                  <a:pt x="4572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14"/>
          <p:cNvSpPr/>
          <p:nvPr/>
        </p:nvSpPr>
        <p:spPr>
          <a:xfrm>
            <a:off x="0" y="5588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14"/>
          <p:cNvSpPr txBox="1"/>
          <p:nvPr/>
        </p:nvSpPr>
        <p:spPr>
          <a:xfrm>
            <a:off x="1687212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4"/>
          <p:cNvSpPr txBox="1"/>
          <p:nvPr/>
        </p:nvSpPr>
        <p:spPr>
          <a:xfrm>
            <a:off x="236853" y="2061265"/>
            <a:ext cx="4152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 a drum.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686632" y="1352550"/>
            <a:ext cx="0" cy="1365250"/>
          </a:xfrm>
          <a:custGeom>
            <a:avLst/>
            <a:gdLst/>
            <a:ahLst/>
            <a:cxnLst/>
            <a:rect l="l" t="t" r="r" b="b"/>
            <a:pathLst>
              <a:path w="120000" h="1365250" extrusionOk="0">
                <a:moveTo>
                  <a:pt x="0" y="0"/>
                </a:moveTo>
                <a:lnTo>
                  <a:pt x="0" y="13652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14"/>
          <p:cNvSpPr/>
          <p:nvPr/>
        </p:nvSpPr>
        <p:spPr>
          <a:xfrm>
            <a:off x="3174724" y="1564473"/>
            <a:ext cx="1116533" cy="11501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4"/>
          <p:cNvSpPr/>
          <p:nvPr/>
        </p:nvSpPr>
        <p:spPr>
          <a:xfrm>
            <a:off x="3174724" y="1564473"/>
            <a:ext cx="1116965" cy="1150620"/>
          </a:xfrm>
          <a:custGeom>
            <a:avLst/>
            <a:gdLst/>
            <a:ahLst/>
            <a:cxnLst/>
            <a:rect l="l" t="t" r="r" b="b"/>
            <a:pathLst>
              <a:path w="1116964" h="115062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73950"/>
                </a:lnTo>
                <a:lnTo>
                  <a:pt x="1190" y="1118003"/>
                </a:lnTo>
                <a:lnTo>
                  <a:pt x="9525" y="1140625"/>
                </a:lnTo>
                <a:lnTo>
                  <a:pt x="32146" y="1148959"/>
                </a:lnTo>
                <a:lnTo>
                  <a:pt x="76200" y="1150150"/>
                </a:lnTo>
                <a:lnTo>
                  <a:pt x="1040333" y="1150150"/>
                </a:lnTo>
                <a:lnTo>
                  <a:pt x="1084386" y="1148959"/>
                </a:lnTo>
                <a:lnTo>
                  <a:pt x="1107008" y="1140625"/>
                </a:lnTo>
                <a:lnTo>
                  <a:pt x="1115342" y="1118003"/>
                </a:lnTo>
                <a:lnTo>
                  <a:pt x="1116533" y="1073950"/>
                </a:lnTo>
                <a:lnTo>
                  <a:pt x="1116533" y="76200"/>
                </a:lnTo>
                <a:lnTo>
                  <a:pt x="1115342" y="32146"/>
                </a:lnTo>
                <a:lnTo>
                  <a:pt x="1107008" y="9525"/>
                </a:lnTo>
                <a:lnTo>
                  <a:pt x="1084386" y="1190"/>
                </a:lnTo>
                <a:lnTo>
                  <a:pt x="104033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4"/>
          <p:cNvSpPr txBox="1"/>
          <p:nvPr/>
        </p:nvSpPr>
        <p:spPr>
          <a:xfrm>
            <a:off x="1434184" y="2974346"/>
            <a:ext cx="1716405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706755" marR="0" lvl="0" indent="0" algn="l" rtl="0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6" name="Google Shape;406;p14"/>
          <p:cNvSpPr txBox="1"/>
          <p:nvPr/>
        </p:nvSpPr>
        <p:spPr>
          <a:xfrm>
            <a:off x="1816434" y="1644070"/>
            <a:ext cx="12115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 to see the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7" name="Google Shape;407;p14"/>
          <p:cNvSpPr txBox="1"/>
          <p:nvPr/>
        </p:nvSpPr>
        <p:spPr>
          <a:xfrm>
            <a:off x="1816434" y="2101270"/>
            <a:ext cx="11912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 tools to change colors.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1821802" y="1408582"/>
            <a:ext cx="674458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1821803" y="1408593"/>
            <a:ext cx="675005" cy="205740"/>
          </a:xfrm>
          <a:custGeom>
            <a:avLst/>
            <a:gdLst/>
            <a:ahLst/>
            <a:cxnLst/>
            <a:rect l="l" t="t" r="r" b="b"/>
            <a:pathLst>
              <a:path w="675005" h="205740" extrusionOk="0">
                <a:moveTo>
                  <a:pt x="674458" y="2052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6744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1504696" y="3277260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1504702" y="327726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4"/>
          <p:cNvSpPr txBox="1">
            <a:spLocks noGrp="1"/>
          </p:cNvSpPr>
          <p:nvPr>
            <p:ph type="title"/>
          </p:nvPr>
        </p:nvSpPr>
        <p:spPr>
          <a:xfrm>
            <a:off x="215900" y="251862"/>
            <a:ext cx="2729865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Animate a Drum</a:t>
            </a:r>
            <a:endParaRPr sz="2400"/>
          </a:p>
          <a:p>
            <a:pPr marL="12700" lvl="0" indent="0" algn="l" rtl="0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238302" y="1632957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4"/>
          <p:cNvSpPr/>
          <p:nvPr/>
        </p:nvSpPr>
        <p:spPr>
          <a:xfrm>
            <a:off x="238302" y="1632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4"/>
          <p:cNvSpPr/>
          <p:nvPr/>
        </p:nvSpPr>
        <p:spPr>
          <a:xfrm>
            <a:off x="776605" y="163390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14"/>
          <p:cNvSpPr/>
          <p:nvPr/>
        </p:nvSpPr>
        <p:spPr>
          <a:xfrm>
            <a:off x="888898" y="1692692"/>
            <a:ext cx="487882" cy="5231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4"/>
          <p:cNvSpPr/>
          <p:nvPr/>
        </p:nvSpPr>
        <p:spPr>
          <a:xfrm>
            <a:off x="776605" y="163390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Google Shape;418;p14"/>
          <p:cNvSpPr txBox="1"/>
          <p:nvPr/>
        </p:nvSpPr>
        <p:spPr>
          <a:xfrm>
            <a:off x="840947" y="2172773"/>
            <a:ext cx="59118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Conga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9" name="Google Shape;419;p14"/>
          <p:cNvSpPr txBox="1"/>
          <p:nvPr/>
        </p:nvSpPr>
        <p:spPr>
          <a:xfrm>
            <a:off x="3293554" y="4276023"/>
            <a:ext cx="1012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3112320" y="4451601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5" h="120000" extrusionOk="0">
                <a:moveTo>
                  <a:pt x="13489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4"/>
          <p:cNvSpPr txBox="1"/>
          <p:nvPr/>
        </p:nvSpPr>
        <p:spPr>
          <a:xfrm>
            <a:off x="1657151" y="5656991"/>
            <a:ext cx="125793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206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1374692" y="5943088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976879" y="4159497"/>
            <a:ext cx="133985" cy="620395"/>
          </a:xfrm>
          <a:custGeom>
            <a:avLst/>
            <a:gdLst/>
            <a:ahLst/>
            <a:cxnLst/>
            <a:rect l="l" t="t" r="r" b="b"/>
            <a:pathLst>
              <a:path w="133985" h="620395" extrusionOk="0">
                <a:moveTo>
                  <a:pt x="12700" y="0"/>
                </a:moveTo>
                <a:lnTo>
                  <a:pt x="133591" y="0"/>
                </a:lnTo>
                <a:lnTo>
                  <a:pt x="133591" y="620077"/>
                </a:lnTo>
                <a:lnTo>
                  <a:pt x="0" y="620077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1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" name="Google Shape;44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5"/>
          <p:cNvSpPr txBox="1"/>
          <p:nvPr/>
        </p:nvSpPr>
        <p:spPr>
          <a:xfrm>
            <a:off x="2232849" y="5886450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5"/>
          <p:cNvSpPr txBox="1"/>
          <p:nvPr/>
        </p:nvSpPr>
        <p:spPr>
          <a:xfrm>
            <a:off x="698500" y="1263649"/>
            <a:ext cx="3208784" cy="38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notes.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5"/>
          <p:cNvSpPr txBox="1">
            <a:spLocks noGrp="1"/>
          </p:cNvSpPr>
          <p:nvPr>
            <p:ph type="title"/>
          </p:nvPr>
        </p:nvSpPr>
        <p:spPr>
          <a:xfrm>
            <a:off x="599083" y="361994"/>
            <a:ext cx="3424365" cy="59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Melody</a:t>
            </a:r>
            <a:endParaRPr dirty="0"/>
          </a:p>
        </p:txBody>
      </p:sp>
      <p:sp>
        <p:nvSpPr>
          <p:cNvPr id="452" name="Google Shape;452;p15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5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5"/>
          <p:cNvSpPr/>
          <p:nvPr/>
        </p:nvSpPr>
        <p:spPr>
          <a:xfrm>
            <a:off x="1151937" y="2705919"/>
            <a:ext cx="2552700" cy="19175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5"/>
          <p:cNvSpPr/>
          <p:nvPr/>
        </p:nvSpPr>
        <p:spPr>
          <a:xfrm>
            <a:off x="1151940" y="2705925"/>
            <a:ext cx="2552700" cy="1917700"/>
          </a:xfrm>
          <a:custGeom>
            <a:avLst/>
            <a:gdLst/>
            <a:ahLst/>
            <a:cxnLst/>
            <a:rect l="l" t="t" r="r" b="b"/>
            <a:pathLst>
              <a:path w="2552700" h="1917700" extrusionOk="0">
                <a:moveTo>
                  <a:pt x="0" y="1917534"/>
                </a:moveTo>
                <a:lnTo>
                  <a:pt x="2552700" y="1917534"/>
                </a:lnTo>
                <a:lnTo>
                  <a:pt x="2552700" y="0"/>
                </a:lnTo>
                <a:lnTo>
                  <a:pt x="0" y="0"/>
                </a:lnTo>
                <a:lnTo>
                  <a:pt x="0" y="191753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15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7" name="Google Shape;457;p1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774</Words>
  <Application>Microsoft Macintosh PowerPoint</Application>
  <PresentationFormat>Custom</PresentationFormat>
  <Paragraphs>192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Montserrat Black</vt:lpstr>
      <vt:lpstr>Times New Roman</vt:lpstr>
      <vt:lpstr>Roboto Medium</vt:lpstr>
      <vt:lpstr>Calibri</vt:lpstr>
      <vt:lpstr>Arial</vt:lpstr>
      <vt:lpstr>Roboto</vt:lpstr>
      <vt:lpstr>Roboto Black</vt:lpstr>
      <vt:lpstr>Office Theme</vt:lpstr>
      <vt:lpstr>Make Music  Cards</vt:lpstr>
      <vt:lpstr>Make Music Cards</vt:lpstr>
      <vt:lpstr>Play a Drum</vt:lpstr>
      <vt:lpstr>Play a Drum scratch.mit.edu</vt:lpstr>
      <vt:lpstr>Make a Rhythm</vt:lpstr>
      <vt:lpstr>Make a Rhythm scratch.mit.edu</vt:lpstr>
      <vt:lpstr>Animate a Drum</vt:lpstr>
      <vt:lpstr>Animate a Drum scratch.mit.edu</vt:lpstr>
      <vt:lpstr>Make a Melody</vt:lpstr>
      <vt:lpstr>Make a Melody scratch.mit.edu</vt:lpstr>
      <vt:lpstr>Play a Chord</vt:lpstr>
      <vt:lpstr>Play a Chord scratch.mit.edu</vt:lpstr>
      <vt:lpstr>Surprise Song</vt:lpstr>
      <vt:lpstr>Surprise Song scratch.mit.edu</vt:lpstr>
      <vt:lpstr>Beatbox Sounds</vt:lpstr>
      <vt:lpstr>Beatbox Sounds scratch.mit.edu</vt:lpstr>
      <vt:lpstr>Record Sounds</vt:lpstr>
      <vt:lpstr>Record Sounds scratch.mit.edu</vt:lpstr>
      <vt:lpstr>Play a Song</vt:lpstr>
      <vt:lpstr>Play a Song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Music  Cards</dc:title>
  <cp:lastModifiedBy>Kristin Osiecki</cp:lastModifiedBy>
  <cp:revision>2</cp:revision>
  <dcterms:modified xsi:type="dcterms:W3CDTF">2019-02-25T19:46:51Z</dcterms:modified>
</cp:coreProperties>
</file>